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9" r:id="rId3"/>
    <p:sldId id="257" r:id="rId4"/>
    <p:sldId id="258" r:id="rId5"/>
    <p:sldId id="260" r:id="rId6"/>
    <p:sldId id="266" r:id="rId7"/>
    <p:sldId id="268" r:id="rId8"/>
    <p:sldId id="270" r:id="rId9"/>
    <p:sldId id="271" r:id="rId10"/>
    <p:sldId id="261" r:id="rId11"/>
    <p:sldId id="262" r:id="rId12"/>
    <p:sldId id="263" r:id="rId13"/>
    <p:sldId id="264" r:id="rId14"/>
    <p:sldId id="265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1173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svg"/><Relationship Id="rId1" Type="http://schemas.openxmlformats.org/officeDocument/2006/relationships/image" Target="../media/image3.svg"/><Relationship Id="rId4" Type="http://schemas.openxmlformats.org/officeDocument/2006/relationships/image" Target="../media/image6.sv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svg"/><Relationship Id="rId1" Type="http://schemas.openxmlformats.org/officeDocument/2006/relationships/image" Target="../media/image7.svg"/></Relationships>
</file>

<file path=ppt/diagrams/_rels/data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svg"/><Relationship Id="rId1" Type="http://schemas.openxmlformats.org/officeDocument/2006/relationships/image" Target="../media/image14.svg"/><Relationship Id="rId4" Type="http://schemas.openxmlformats.org/officeDocument/2006/relationships/image" Target="../media/image17.svg"/></Relationships>
</file>

<file path=ppt/diagrams/_rels/data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svg"/><Relationship Id="rId2" Type="http://schemas.openxmlformats.org/officeDocument/2006/relationships/image" Target="../media/image19.svg"/><Relationship Id="rId1" Type="http://schemas.openxmlformats.org/officeDocument/2006/relationships/image" Target="../media/image18.svg"/><Relationship Id="rId4" Type="http://schemas.openxmlformats.org/officeDocument/2006/relationships/image" Target="../media/image21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svg"/><Relationship Id="rId1" Type="http://schemas.openxmlformats.org/officeDocument/2006/relationships/image" Target="../media/image3.svg"/><Relationship Id="rId4" Type="http://schemas.openxmlformats.org/officeDocument/2006/relationships/image" Target="../media/image6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svg"/><Relationship Id="rId1" Type="http://schemas.openxmlformats.org/officeDocument/2006/relationships/image" Target="../media/image7.svg"/></Relationships>
</file>

<file path=ppt/diagrams/_rels/drawing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svg"/><Relationship Id="rId1" Type="http://schemas.openxmlformats.org/officeDocument/2006/relationships/image" Target="../media/image14.svg"/><Relationship Id="rId4" Type="http://schemas.openxmlformats.org/officeDocument/2006/relationships/image" Target="../media/image17.svg"/></Relationships>
</file>

<file path=ppt/diagrams/_rels/drawing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svg"/><Relationship Id="rId2" Type="http://schemas.openxmlformats.org/officeDocument/2006/relationships/image" Target="../media/image19.svg"/><Relationship Id="rId1" Type="http://schemas.openxmlformats.org/officeDocument/2006/relationships/image" Target="../media/image18.svg"/><Relationship Id="rId4" Type="http://schemas.openxmlformats.org/officeDocument/2006/relationships/image" Target="../media/image21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colored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accent2">
        <a:alpha val="0"/>
      </a:schemeClr>
    </dgm:fillClrLst>
    <dgm:linClrLst meth="repeat">
      <a:schemeClr val="accent2">
        <a:alpha val="0"/>
      </a:schemeClr>
    </dgm:linClrLst>
    <dgm:effectClrLst/>
    <dgm:txLinClrLst/>
    <dgm:txFillClrLst meth="repeat">
      <a:schemeClr val="accent2"/>
      <a:schemeClr val="accent3"/>
      <a:schemeClr val="accent4"/>
      <a:schemeClr val="accent5"/>
      <a:schemeClr val="accent6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C67AE53-80E8-4853-A39A-82445427FA45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coloredtext_colorful1" csCatId="colorful" phldr="1"/>
      <dgm:spPr/>
      <dgm:t>
        <a:bodyPr/>
        <a:lstStyle/>
        <a:p>
          <a:endParaRPr lang="en-US"/>
        </a:p>
      </dgm:t>
    </dgm:pt>
    <dgm:pt modelId="{1A3F092E-4424-4799-AEA6-5B4A32717196}">
      <dgm:prSet/>
      <dgm:spPr/>
      <dgm:t>
        <a:bodyPr/>
        <a:lstStyle/>
        <a:p>
          <a:pPr>
            <a:defRPr cap="all"/>
          </a:pPr>
          <a:r>
            <a:rPr lang="en-US"/>
            <a:t>Excel is a spreadsheet program.</a:t>
          </a:r>
        </a:p>
      </dgm:t>
    </dgm:pt>
    <dgm:pt modelId="{37FDB938-E3D3-40D3-961A-895B7611A34C}" type="parTrans" cxnId="{5613EB46-A12B-4A35-8712-DB26A1E87FF0}">
      <dgm:prSet/>
      <dgm:spPr/>
      <dgm:t>
        <a:bodyPr/>
        <a:lstStyle/>
        <a:p>
          <a:endParaRPr lang="en-US"/>
        </a:p>
      </dgm:t>
    </dgm:pt>
    <dgm:pt modelId="{9831F37B-75EF-46DB-86D7-48DD3882F791}" type="sibTrans" cxnId="{5613EB46-A12B-4A35-8712-DB26A1E87FF0}">
      <dgm:prSet/>
      <dgm:spPr/>
      <dgm:t>
        <a:bodyPr/>
        <a:lstStyle/>
        <a:p>
          <a:endParaRPr lang="en-US"/>
        </a:p>
      </dgm:t>
    </dgm:pt>
    <dgm:pt modelId="{717589B0-5227-4F70-8FF1-26F8A7DA4D4A}">
      <dgm:prSet/>
      <dgm:spPr/>
      <dgm:t>
        <a:bodyPr/>
        <a:lstStyle/>
        <a:p>
          <a:pPr>
            <a:defRPr cap="all"/>
          </a:pPr>
          <a:r>
            <a:rPr lang="en-US"/>
            <a:t>It helps organise information.</a:t>
          </a:r>
        </a:p>
      </dgm:t>
    </dgm:pt>
    <dgm:pt modelId="{48F8FDEC-511E-4876-80DE-DEEE486DEDB2}" type="parTrans" cxnId="{24DEBFCF-E5E9-43BC-A4C3-FCE7983424DD}">
      <dgm:prSet/>
      <dgm:spPr/>
      <dgm:t>
        <a:bodyPr/>
        <a:lstStyle/>
        <a:p>
          <a:endParaRPr lang="en-US"/>
        </a:p>
      </dgm:t>
    </dgm:pt>
    <dgm:pt modelId="{0DE4282A-94F8-4C8B-B86E-B7DEA267312D}" type="sibTrans" cxnId="{24DEBFCF-E5E9-43BC-A4C3-FCE7983424DD}">
      <dgm:prSet/>
      <dgm:spPr/>
      <dgm:t>
        <a:bodyPr/>
        <a:lstStyle/>
        <a:p>
          <a:endParaRPr lang="en-US"/>
        </a:p>
      </dgm:t>
    </dgm:pt>
    <dgm:pt modelId="{8F403462-59E4-4BBD-AB8A-5C5C2D119403}">
      <dgm:prSet/>
      <dgm:spPr/>
      <dgm:t>
        <a:bodyPr/>
        <a:lstStyle/>
        <a:p>
          <a:pPr>
            <a:defRPr cap="all"/>
          </a:pPr>
          <a:r>
            <a:rPr lang="en-US"/>
            <a:t>It can do calculations for you.</a:t>
          </a:r>
        </a:p>
      </dgm:t>
    </dgm:pt>
    <dgm:pt modelId="{97C745F7-06F7-48F2-BC78-9A82DFEFBB32}" type="parTrans" cxnId="{BFBF99BB-9AA1-40FA-970E-574D0C89A0F6}">
      <dgm:prSet/>
      <dgm:spPr/>
      <dgm:t>
        <a:bodyPr/>
        <a:lstStyle/>
        <a:p>
          <a:endParaRPr lang="en-US"/>
        </a:p>
      </dgm:t>
    </dgm:pt>
    <dgm:pt modelId="{CCD4A5C0-5B47-42EA-A03E-3C091755D94A}" type="sibTrans" cxnId="{BFBF99BB-9AA1-40FA-970E-574D0C89A0F6}">
      <dgm:prSet/>
      <dgm:spPr/>
      <dgm:t>
        <a:bodyPr/>
        <a:lstStyle/>
        <a:p>
          <a:endParaRPr lang="en-US"/>
        </a:p>
      </dgm:t>
    </dgm:pt>
    <dgm:pt modelId="{F5931173-A1BD-4EB0-A1D1-C9488A37928C}">
      <dgm:prSet/>
      <dgm:spPr/>
      <dgm:t>
        <a:bodyPr/>
        <a:lstStyle/>
        <a:p>
          <a:pPr>
            <a:defRPr cap="all"/>
          </a:pPr>
          <a:r>
            <a:rPr lang="en-US"/>
            <a:t>Used for budgets, lists, and records.</a:t>
          </a:r>
        </a:p>
      </dgm:t>
    </dgm:pt>
    <dgm:pt modelId="{57048F92-ECCE-476C-B62F-1A0D094F9952}" type="parTrans" cxnId="{24B6C306-601B-47C0-9ED6-96C0BE20D113}">
      <dgm:prSet/>
      <dgm:spPr/>
      <dgm:t>
        <a:bodyPr/>
        <a:lstStyle/>
        <a:p>
          <a:endParaRPr lang="en-US"/>
        </a:p>
      </dgm:t>
    </dgm:pt>
    <dgm:pt modelId="{4B1B17A5-824A-42D4-9D7E-AA1CA99293F5}" type="sibTrans" cxnId="{24B6C306-601B-47C0-9ED6-96C0BE20D113}">
      <dgm:prSet/>
      <dgm:spPr/>
      <dgm:t>
        <a:bodyPr/>
        <a:lstStyle/>
        <a:p>
          <a:endParaRPr lang="en-US"/>
        </a:p>
      </dgm:t>
    </dgm:pt>
    <dgm:pt modelId="{B5B7746F-E582-48AF-80D8-FFD6E23DC307}" type="pres">
      <dgm:prSet presAssocID="{1C67AE53-80E8-4853-A39A-82445427FA45}" presName="root" presStyleCnt="0">
        <dgm:presLayoutVars>
          <dgm:dir/>
          <dgm:resizeHandles val="exact"/>
        </dgm:presLayoutVars>
      </dgm:prSet>
      <dgm:spPr/>
    </dgm:pt>
    <dgm:pt modelId="{E615D78F-CFD8-429C-B37E-6B102E2DA83E}" type="pres">
      <dgm:prSet presAssocID="{1A3F092E-4424-4799-AEA6-5B4A32717196}" presName="compNode" presStyleCnt="0"/>
      <dgm:spPr/>
    </dgm:pt>
    <dgm:pt modelId="{3D2221F0-0881-4CD5-9A6E-DB5A7435E0AE}" type="pres">
      <dgm:prSet presAssocID="{1A3F092E-4424-4799-AEA6-5B4A32717196}" presName="iconBgRect" presStyleLbl="bgShp" presStyleIdx="0" presStyleCnt="4"/>
      <dgm:spPr/>
    </dgm:pt>
    <dgm:pt modelId="{D8AF90FE-99C4-4230-BD16-02FC5D083CE0}" type="pres">
      <dgm:prSet presAssocID="{1A3F092E-4424-4799-AEA6-5B4A32717196}" presName="iconRect" presStyleLbl="node1" presStyleIdx="0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able"/>
        </a:ext>
      </dgm:extLst>
    </dgm:pt>
    <dgm:pt modelId="{605448F7-2818-4B47-A43B-2181CECC9700}" type="pres">
      <dgm:prSet presAssocID="{1A3F092E-4424-4799-AEA6-5B4A32717196}" presName="spaceRect" presStyleCnt="0"/>
      <dgm:spPr/>
    </dgm:pt>
    <dgm:pt modelId="{881C0462-8DD0-4AD4-BB7C-FC920CE49EE2}" type="pres">
      <dgm:prSet presAssocID="{1A3F092E-4424-4799-AEA6-5B4A32717196}" presName="textRect" presStyleLbl="revTx" presStyleIdx="0" presStyleCnt="4">
        <dgm:presLayoutVars>
          <dgm:chMax val="1"/>
          <dgm:chPref val="1"/>
        </dgm:presLayoutVars>
      </dgm:prSet>
      <dgm:spPr/>
    </dgm:pt>
    <dgm:pt modelId="{98E84484-2CB1-476D-ABFF-781E1BBA7DE4}" type="pres">
      <dgm:prSet presAssocID="{9831F37B-75EF-46DB-86D7-48DD3882F791}" presName="sibTrans" presStyleCnt="0"/>
      <dgm:spPr/>
    </dgm:pt>
    <dgm:pt modelId="{DA9FB222-B80C-415E-936B-574A6E634A09}" type="pres">
      <dgm:prSet presAssocID="{717589B0-5227-4F70-8FF1-26F8A7DA4D4A}" presName="compNode" presStyleCnt="0"/>
      <dgm:spPr/>
    </dgm:pt>
    <dgm:pt modelId="{CCFD9AA8-E589-4A0E-875F-0962BCBCEF7B}" type="pres">
      <dgm:prSet presAssocID="{717589B0-5227-4F70-8FF1-26F8A7DA4D4A}" presName="iconBgRect" presStyleLbl="bgShp" presStyleIdx="1" presStyleCnt="4"/>
      <dgm:spPr/>
    </dgm:pt>
    <dgm:pt modelId="{71B06873-AB82-4ECD-A063-5310250D7E91}" type="pres">
      <dgm:prSet presAssocID="{717589B0-5227-4F70-8FF1-26F8A7DA4D4A}" presName="iconRect" presStyleLbl="node1" presStyleIdx="1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Open Folder"/>
        </a:ext>
      </dgm:extLst>
    </dgm:pt>
    <dgm:pt modelId="{E1049D15-A179-4265-BB59-A4591C0DA565}" type="pres">
      <dgm:prSet presAssocID="{717589B0-5227-4F70-8FF1-26F8A7DA4D4A}" presName="spaceRect" presStyleCnt="0"/>
      <dgm:spPr/>
    </dgm:pt>
    <dgm:pt modelId="{1E296BF9-A763-4D1A-AE8A-0ECB5CACCB3F}" type="pres">
      <dgm:prSet presAssocID="{717589B0-5227-4F70-8FF1-26F8A7DA4D4A}" presName="textRect" presStyleLbl="revTx" presStyleIdx="1" presStyleCnt="4">
        <dgm:presLayoutVars>
          <dgm:chMax val="1"/>
          <dgm:chPref val="1"/>
        </dgm:presLayoutVars>
      </dgm:prSet>
      <dgm:spPr/>
    </dgm:pt>
    <dgm:pt modelId="{72B18BD3-226B-4E81-BE9B-EF5CCAECD9F6}" type="pres">
      <dgm:prSet presAssocID="{0DE4282A-94F8-4C8B-B86E-B7DEA267312D}" presName="sibTrans" presStyleCnt="0"/>
      <dgm:spPr/>
    </dgm:pt>
    <dgm:pt modelId="{B59D3111-D527-4093-9438-C89EA4E8220E}" type="pres">
      <dgm:prSet presAssocID="{8F403462-59E4-4BBD-AB8A-5C5C2D119403}" presName="compNode" presStyleCnt="0"/>
      <dgm:spPr/>
    </dgm:pt>
    <dgm:pt modelId="{6FBFB427-D190-4D34-A274-4BD6A28BE061}" type="pres">
      <dgm:prSet presAssocID="{8F403462-59E4-4BBD-AB8A-5C5C2D119403}" presName="iconBgRect" presStyleLbl="bgShp" presStyleIdx="2" presStyleCnt="4"/>
      <dgm:spPr/>
    </dgm:pt>
    <dgm:pt modelId="{F44BA208-F3CA-4353-97E4-407A68275018}" type="pres">
      <dgm:prSet presAssocID="{8F403462-59E4-4BBD-AB8A-5C5C2D119403}" presName="iconRect" presStyleLbl="node1" presStyleIdx="2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alculator"/>
        </a:ext>
      </dgm:extLst>
    </dgm:pt>
    <dgm:pt modelId="{47EA624F-3D78-4923-A78A-B0B2E7E0F479}" type="pres">
      <dgm:prSet presAssocID="{8F403462-59E4-4BBD-AB8A-5C5C2D119403}" presName="spaceRect" presStyleCnt="0"/>
      <dgm:spPr/>
    </dgm:pt>
    <dgm:pt modelId="{5ECBFE2F-C017-474F-B582-70831AE6821B}" type="pres">
      <dgm:prSet presAssocID="{8F403462-59E4-4BBD-AB8A-5C5C2D119403}" presName="textRect" presStyleLbl="revTx" presStyleIdx="2" presStyleCnt="4">
        <dgm:presLayoutVars>
          <dgm:chMax val="1"/>
          <dgm:chPref val="1"/>
        </dgm:presLayoutVars>
      </dgm:prSet>
      <dgm:spPr/>
    </dgm:pt>
    <dgm:pt modelId="{BBF55C79-B0FB-4C8B-A36A-2EE61DE6AE3C}" type="pres">
      <dgm:prSet presAssocID="{CCD4A5C0-5B47-42EA-A03E-3C091755D94A}" presName="sibTrans" presStyleCnt="0"/>
      <dgm:spPr/>
    </dgm:pt>
    <dgm:pt modelId="{69F90B92-924F-432C-971F-C76DA85247BD}" type="pres">
      <dgm:prSet presAssocID="{F5931173-A1BD-4EB0-A1D1-C9488A37928C}" presName="compNode" presStyleCnt="0"/>
      <dgm:spPr/>
    </dgm:pt>
    <dgm:pt modelId="{42B9A9D5-CE90-42CE-A418-2925E28B4DCE}" type="pres">
      <dgm:prSet presAssocID="{F5931173-A1BD-4EB0-A1D1-C9488A37928C}" presName="iconBgRect" presStyleLbl="bgShp" presStyleIdx="3" presStyleCnt="4"/>
      <dgm:spPr/>
    </dgm:pt>
    <dgm:pt modelId="{72991277-6C7A-4CD8-9FB4-1764BC010BCF}" type="pres">
      <dgm:prSet presAssocID="{F5931173-A1BD-4EB0-A1D1-C9488A37928C}" presName="iconRect" presStyleLbl="node1" presStyleIdx="3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llar"/>
        </a:ext>
      </dgm:extLst>
    </dgm:pt>
    <dgm:pt modelId="{3C771A44-A7C3-4814-87E0-E75F3F4D33D4}" type="pres">
      <dgm:prSet presAssocID="{F5931173-A1BD-4EB0-A1D1-C9488A37928C}" presName="spaceRect" presStyleCnt="0"/>
      <dgm:spPr/>
    </dgm:pt>
    <dgm:pt modelId="{8854AF6F-CE3D-429B-BB3F-B6C4DA0B45AA}" type="pres">
      <dgm:prSet presAssocID="{F5931173-A1BD-4EB0-A1D1-C9488A37928C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24B6C306-601B-47C0-9ED6-96C0BE20D113}" srcId="{1C67AE53-80E8-4853-A39A-82445427FA45}" destId="{F5931173-A1BD-4EB0-A1D1-C9488A37928C}" srcOrd="3" destOrd="0" parTransId="{57048F92-ECCE-476C-B62F-1A0D094F9952}" sibTransId="{4B1B17A5-824A-42D4-9D7E-AA1CA99293F5}"/>
    <dgm:cxn modelId="{72A70D0D-3528-46DE-8C64-67D9ECFF53D3}" type="presOf" srcId="{F5931173-A1BD-4EB0-A1D1-C9488A37928C}" destId="{8854AF6F-CE3D-429B-BB3F-B6C4DA0B45AA}" srcOrd="0" destOrd="0" presId="urn:microsoft.com/office/officeart/2018/5/layout/IconCircleLabelList"/>
    <dgm:cxn modelId="{22AC9F12-24E3-4E5B-BD45-790EA27EF823}" type="presOf" srcId="{1A3F092E-4424-4799-AEA6-5B4A32717196}" destId="{881C0462-8DD0-4AD4-BB7C-FC920CE49EE2}" srcOrd="0" destOrd="0" presId="urn:microsoft.com/office/officeart/2018/5/layout/IconCircleLabelList"/>
    <dgm:cxn modelId="{0D575E33-7A49-400A-AE57-8FC56D98824C}" type="presOf" srcId="{1C67AE53-80E8-4853-A39A-82445427FA45}" destId="{B5B7746F-E582-48AF-80D8-FFD6E23DC307}" srcOrd="0" destOrd="0" presId="urn:microsoft.com/office/officeart/2018/5/layout/IconCircleLabelList"/>
    <dgm:cxn modelId="{C1C7A264-D22F-4959-9805-31E58A29DB73}" type="presOf" srcId="{8F403462-59E4-4BBD-AB8A-5C5C2D119403}" destId="{5ECBFE2F-C017-474F-B582-70831AE6821B}" srcOrd="0" destOrd="0" presId="urn:microsoft.com/office/officeart/2018/5/layout/IconCircleLabelList"/>
    <dgm:cxn modelId="{5613EB46-A12B-4A35-8712-DB26A1E87FF0}" srcId="{1C67AE53-80E8-4853-A39A-82445427FA45}" destId="{1A3F092E-4424-4799-AEA6-5B4A32717196}" srcOrd="0" destOrd="0" parTransId="{37FDB938-E3D3-40D3-961A-895B7611A34C}" sibTransId="{9831F37B-75EF-46DB-86D7-48DD3882F791}"/>
    <dgm:cxn modelId="{BFBF99BB-9AA1-40FA-970E-574D0C89A0F6}" srcId="{1C67AE53-80E8-4853-A39A-82445427FA45}" destId="{8F403462-59E4-4BBD-AB8A-5C5C2D119403}" srcOrd="2" destOrd="0" parTransId="{97C745F7-06F7-48F2-BC78-9A82DFEFBB32}" sibTransId="{CCD4A5C0-5B47-42EA-A03E-3C091755D94A}"/>
    <dgm:cxn modelId="{6E7DE2BB-B4A6-4076-B835-CFF5AE503412}" type="presOf" srcId="{717589B0-5227-4F70-8FF1-26F8A7DA4D4A}" destId="{1E296BF9-A763-4D1A-AE8A-0ECB5CACCB3F}" srcOrd="0" destOrd="0" presId="urn:microsoft.com/office/officeart/2018/5/layout/IconCircleLabelList"/>
    <dgm:cxn modelId="{24DEBFCF-E5E9-43BC-A4C3-FCE7983424DD}" srcId="{1C67AE53-80E8-4853-A39A-82445427FA45}" destId="{717589B0-5227-4F70-8FF1-26F8A7DA4D4A}" srcOrd="1" destOrd="0" parTransId="{48F8FDEC-511E-4876-80DE-DEEE486DEDB2}" sibTransId="{0DE4282A-94F8-4C8B-B86E-B7DEA267312D}"/>
    <dgm:cxn modelId="{916821DB-C814-442F-8C9E-89D9306E14E2}" type="presParOf" srcId="{B5B7746F-E582-48AF-80D8-FFD6E23DC307}" destId="{E615D78F-CFD8-429C-B37E-6B102E2DA83E}" srcOrd="0" destOrd="0" presId="urn:microsoft.com/office/officeart/2018/5/layout/IconCircleLabelList"/>
    <dgm:cxn modelId="{618847B6-B342-4B11-AF04-E91F1F003E5C}" type="presParOf" srcId="{E615D78F-CFD8-429C-B37E-6B102E2DA83E}" destId="{3D2221F0-0881-4CD5-9A6E-DB5A7435E0AE}" srcOrd="0" destOrd="0" presId="urn:microsoft.com/office/officeart/2018/5/layout/IconCircleLabelList"/>
    <dgm:cxn modelId="{F16AAC8C-B5CB-43C2-AB1E-7B80FA273696}" type="presParOf" srcId="{E615D78F-CFD8-429C-B37E-6B102E2DA83E}" destId="{D8AF90FE-99C4-4230-BD16-02FC5D083CE0}" srcOrd="1" destOrd="0" presId="urn:microsoft.com/office/officeart/2018/5/layout/IconCircleLabelList"/>
    <dgm:cxn modelId="{770595E1-C1D5-4A86-BF58-6C768CF749C8}" type="presParOf" srcId="{E615D78F-CFD8-429C-B37E-6B102E2DA83E}" destId="{605448F7-2818-4B47-A43B-2181CECC9700}" srcOrd="2" destOrd="0" presId="urn:microsoft.com/office/officeart/2018/5/layout/IconCircleLabelList"/>
    <dgm:cxn modelId="{F83E2EB7-AAA4-4793-9894-C2C29725746E}" type="presParOf" srcId="{E615D78F-CFD8-429C-B37E-6B102E2DA83E}" destId="{881C0462-8DD0-4AD4-BB7C-FC920CE49EE2}" srcOrd="3" destOrd="0" presId="urn:microsoft.com/office/officeart/2018/5/layout/IconCircleLabelList"/>
    <dgm:cxn modelId="{3CFA2BDD-7540-47D0-95C8-8F7F7D3CFFB8}" type="presParOf" srcId="{B5B7746F-E582-48AF-80D8-FFD6E23DC307}" destId="{98E84484-2CB1-476D-ABFF-781E1BBA7DE4}" srcOrd="1" destOrd="0" presId="urn:microsoft.com/office/officeart/2018/5/layout/IconCircleLabelList"/>
    <dgm:cxn modelId="{E7B1B3AC-4C97-47A4-B83A-02663C2CFDB9}" type="presParOf" srcId="{B5B7746F-E582-48AF-80D8-FFD6E23DC307}" destId="{DA9FB222-B80C-415E-936B-574A6E634A09}" srcOrd="2" destOrd="0" presId="urn:microsoft.com/office/officeart/2018/5/layout/IconCircleLabelList"/>
    <dgm:cxn modelId="{1DA613DC-9C21-4F04-971A-2644C0D40F25}" type="presParOf" srcId="{DA9FB222-B80C-415E-936B-574A6E634A09}" destId="{CCFD9AA8-E589-4A0E-875F-0962BCBCEF7B}" srcOrd="0" destOrd="0" presId="urn:microsoft.com/office/officeart/2018/5/layout/IconCircleLabelList"/>
    <dgm:cxn modelId="{6621B87D-395C-4997-BCA0-1C147AF8A74A}" type="presParOf" srcId="{DA9FB222-B80C-415E-936B-574A6E634A09}" destId="{71B06873-AB82-4ECD-A063-5310250D7E91}" srcOrd="1" destOrd="0" presId="urn:microsoft.com/office/officeart/2018/5/layout/IconCircleLabelList"/>
    <dgm:cxn modelId="{7555FE16-443F-4D15-AA69-761191607855}" type="presParOf" srcId="{DA9FB222-B80C-415E-936B-574A6E634A09}" destId="{E1049D15-A179-4265-BB59-A4591C0DA565}" srcOrd="2" destOrd="0" presId="urn:microsoft.com/office/officeart/2018/5/layout/IconCircleLabelList"/>
    <dgm:cxn modelId="{44217710-C8A2-4938-8774-695AB9612E26}" type="presParOf" srcId="{DA9FB222-B80C-415E-936B-574A6E634A09}" destId="{1E296BF9-A763-4D1A-AE8A-0ECB5CACCB3F}" srcOrd="3" destOrd="0" presId="urn:microsoft.com/office/officeart/2018/5/layout/IconCircleLabelList"/>
    <dgm:cxn modelId="{6637B889-B964-4CEE-9B30-0A819ABC37BF}" type="presParOf" srcId="{B5B7746F-E582-48AF-80D8-FFD6E23DC307}" destId="{72B18BD3-226B-4E81-BE9B-EF5CCAECD9F6}" srcOrd="3" destOrd="0" presId="urn:microsoft.com/office/officeart/2018/5/layout/IconCircleLabelList"/>
    <dgm:cxn modelId="{9870F2ED-74DB-4009-9A29-A3C4887B1DCA}" type="presParOf" srcId="{B5B7746F-E582-48AF-80D8-FFD6E23DC307}" destId="{B59D3111-D527-4093-9438-C89EA4E8220E}" srcOrd="4" destOrd="0" presId="urn:microsoft.com/office/officeart/2018/5/layout/IconCircleLabelList"/>
    <dgm:cxn modelId="{0C5A1F47-3B37-40D0-8A22-4AF4956CF02D}" type="presParOf" srcId="{B59D3111-D527-4093-9438-C89EA4E8220E}" destId="{6FBFB427-D190-4D34-A274-4BD6A28BE061}" srcOrd="0" destOrd="0" presId="urn:microsoft.com/office/officeart/2018/5/layout/IconCircleLabelList"/>
    <dgm:cxn modelId="{C2C142BB-871D-406B-8939-DC26FC09B09F}" type="presParOf" srcId="{B59D3111-D527-4093-9438-C89EA4E8220E}" destId="{F44BA208-F3CA-4353-97E4-407A68275018}" srcOrd="1" destOrd="0" presId="urn:microsoft.com/office/officeart/2018/5/layout/IconCircleLabelList"/>
    <dgm:cxn modelId="{6EBDAD86-8A14-46B0-BA12-3F60DD2938BA}" type="presParOf" srcId="{B59D3111-D527-4093-9438-C89EA4E8220E}" destId="{47EA624F-3D78-4923-A78A-B0B2E7E0F479}" srcOrd="2" destOrd="0" presId="urn:microsoft.com/office/officeart/2018/5/layout/IconCircleLabelList"/>
    <dgm:cxn modelId="{8FE036A0-B8CF-4691-8341-B740B8FD3C3E}" type="presParOf" srcId="{B59D3111-D527-4093-9438-C89EA4E8220E}" destId="{5ECBFE2F-C017-474F-B582-70831AE6821B}" srcOrd="3" destOrd="0" presId="urn:microsoft.com/office/officeart/2018/5/layout/IconCircleLabelList"/>
    <dgm:cxn modelId="{AC916C48-C128-4BDE-A1CB-77A602E84CF1}" type="presParOf" srcId="{B5B7746F-E582-48AF-80D8-FFD6E23DC307}" destId="{BBF55C79-B0FB-4C8B-A36A-2EE61DE6AE3C}" srcOrd="5" destOrd="0" presId="urn:microsoft.com/office/officeart/2018/5/layout/IconCircleLabelList"/>
    <dgm:cxn modelId="{3378162A-5CE6-4DBC-B4CA-B56FCD068C41}" type="presParOf" srcId="{B5B7746F-E582-48AF-80D8-FFD6E23DC307}" destId="{69F90B92-924F-432C-971F-C76DA85247BD}" srcOrd="6" destOrd="0" presId="urn:microsoft.com/office/officeart/2018/5/layout/IconCircleLabelList"/>
    <dgm:cxn modelId="{EAC2001F-0A8E-4939-875B-BD55DE61B1B8}" type="presParOf" srcId="{69F90B92-924F-432C-971F-C76DA85247BD}" destId="{42B9A9D5-CE90-42CE-A418-2925E28B4DCE}" srcOrd="0" destOrd="0" presId="urn:microsoft.com/office/officeart/2018/5/layout/IconCircleLabelList"/>
    <dgm:cxn modelId="{B6506646-E549-4C11-894A-F9BDE1A816B3}" type="presParOf" srcId="{69F90B92-924F-432C-971F-C76DA85247BD}" destId="{72991277-6C7A-4CD8-9FB4-1764BC010BCF}" srcOrd="1" destOrd="0" presId="urn:microsoft.com/office/officeart/2018/5/layout/IconCircleLabelList"/>
    <dgm:cxn modelId="{3C9C793E-2DF0-4575-80AB-9B389538A172}" type="presParOf" srcId="{69F90B92-924F-432C-971F-C76DA85247BD}" destId="{3C771A44-A7C3-4814-87E0-E75F3F4D33D4}" srcOrd="2" destOrd="0" presId="urn:microsoft.com/office/officeart/2018/5/layout/IconCircleLabelList"/>
    <dgm:cxn modelId="{4E1CEC12-A9C6-48F6-BD2B-80A94AD968DD}" type="presParOf" srcId="{69F90B92-924F-432C-971F-C76DA85247BD}" destId="{8854AF6F-CE3D-429B-BB3F-B6C4DA0B45AA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2333A46-67D5-44B0-BDBA-1C110876C606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9BC011C6-CC5D-4812-8A4F-889E3423636D}">
      <dgm:prSet/>
      <dgm:spPr/>
      <dgm:t>
        <a:bodyPr/>
        <a:lstStyle/>
        <a:p>
          <a:r>
            <a:rPr lang="en-US"/>
            <a:t>• Saves time</a:t>
          </a:r>
        </a:p>
      </dgm:t>
    </dgm:pt>
    <dgm:pt modelId="{B9C1C530-1439-476F-8E7D-59F030567D19}" type="parTrans" cxnId="{2B75151A-FC0C-48D1-AD87-B2FBA01753C0}">
      <dgm:prSet/>
      <dgm:spPr/>
      <dgm:t>
        <a:bodyPr/>
        <a:lstStyle/>
        <a:p>
          <a:endParaRPr lang="en-US"/>
        </a:p>
      </dgm:t>
    </dgm:pt>
    <dgm:pt modelId="{48F84A46-C5C1-4D8B-B541-16BF162B8635}" type="sibTrans" cxnId="{2B75151A-FC0C-48D1-AD87-B2FBA01753C0}">
      <dgm:prSet/>
      <dgm:spPr/>
      <dgm:t>
        <a:bodyPr/>
        <a:lstStyle/>
        <a:p>
          <a:endParaRPr lang="en-US"/>
        </a:p>
      </dgm:t>
    </dgm:pt>
    <dgm:pt modelId="{8C06E2A8-F071-4245-9C62-8A0D3B6D172C}">
      <dgm:prSet/>
      <dgm:spPr/>
      <dgm:t>
        <a:bodyPr/>
        <a:lstStyle/>
        <a:p>
          <a:r>
            <a:rPr lang="en-US"/>
            <a:t>• Reduces mistakes</a:t>
          </a:r>
        </a:p>
      </dgm:t>
    </dgm:pt>
    <dgm:pt modelId="{F748397C-3F93-474D-801F-40FD7CF9EEBA}" type="parTrans" cxnId="{62C2A456-6E78-4A29-B57B-D3F1E9D80EB4}">
      <dgm:prSet/>
      <dgm:spPr/>
      <dgm:t>
        <a:bodyPr/>
        <a:lstStyle/>
        <a:p>
          <a:endParaRPr lang="en-US"/>
        </a:p>
      </dgm:t>
    </dgm:pt>
    <dgm:pt modelId="{9B8C247C-ECC5-4926-95B6-2183BF1753F5}" type="sibTrans" cxnId="{62C2A456-6E78-4A29-B57B-D3F1E9D80EB4}">
      <dgm:prSet/>
      <dgm:spPr/>
      <dgm:t>
        <a:bodyPr/>
        <a:lstStyle/>
        <a:p>
          <a:endParaRPr lang="en-US"/>
        </a:p>
      </dgm:t>
    </dgm:pt>
    <dgm:pt modelId="{CC074C70-D847-4804-97AB-301FB518995B}">
      <dgm:prSet/>
      <dgm:spPr/>
      <dgm:t>
        <a:bodyPr/>
        <a:lstStyle/>
        <a:p>
          <a:r>
            <a:rPr lang="en-US"/>
            <a:t>• Updates totals automatically</a:t>
          </a:r>
        </a:p>
      </dgm:t>
    </dgm:pt>
    <dgm:pt modelId="{D073276F-EE58-44AC-AD0A-5E3605ED3F4E}" type="parTrans" cxnId="{07203082-6625-42C4-A8D5-F1B2DED97304}">
      <dgm:prSet/>
      <dgm:spPr/>
      <dgm:t>
        <a:bodyPr/>
        <a:lstStyle/>
        <a:p>
          <a:endParaRPr lang="en-US"/>
        </a:p>
      </dgm:t>
    </dgm:pt>
    <dgm:pt modelId="{02B6E3B9-37C6-4104-B924-A4B020BC2F8C}" type="sibTrans" cxnId="{07203082-6625-42C4-A8D5-F1B2DED97304}">
      <dgm:prSet/>
      <dgm:spPr/>
      <dgm:t>
        <a:bodyPr/>
        <a:lstStyle/>
        <a:p>
          <a:endParaRPr lang="en-US"/>
        </a:p>
      </dgm:t>
    </dgm:pt>
    <dgm:pt modelId="{C8EAC8D6-F338-4D89-8ED6-F290D7E600FE}">
      <dgm:prSet/>
      <dgm:spPr/>
      <dgm:t>
        <a:bodyPr/>
        <a:lstStyle/>
        <a:p>
          <a:r>
            <a:rPr lang="en-US"/>
            <a:t>• Helps manage money</a:t>
          </a:r>
        </a:p>
      </dgm:t>
    </dgm:pt>
    <dgm:pt modelId="{3B9BBB40-6657-47A7-844D-912F8C482FBB}" type="parTrans" cxnId="{2DBDBFD0-4B6E-4CE3-8F7F-A99CCC7FE163}">
      <dgm:prSet/>
      <dgm:spPr/>
      <dgm:t>
        <a:bodyPr/>
        <a:lstStyle/>
        <a:p>
          <a:endParaRPr lang="en-US"/>
        </a:p>
      </dgm:t>
    </dgm:pt>
    <dgm:pt modelId="{109F097D-C740-44C2-9540-7F35C50512F2}" type="sibTrans" cxnId="{2DBDBFD0-4B6E-4CE3-8F7F-A99CCC7FE163}">
      <dgm:prSet/>
      <dgm:spPr/>
      <dgm:t>
        <a:bodyPr/>
        <a:lstStyle/>
        <a:p>
          <a:endParaRPr lang="en-US"/>
        </a:p>
      </dgm:t>
    </dgm:pt>
    <dgm:pt modelId="{656B215A-EB9B-422B-829F-CE84884065FD}" type="pres">
      <dgm:prSet presAssocID="{52333A46-67D5-44B0-BDBA-1C110876C606}" presName="linear" presStyleCnt="0">
        <dgm:presLayoutVars>
          <dgm:animLvl val="lvl"/>
          <dgm:resizeHandles val="exact"/>
        </dgm:presLayoutVars>
      </dgm:prSet>
      <dgm:spPr/>
    </dgm:pt>
    <dgm:pt modelId="{83493B34-AD1C-4AC1-B460-C7DB08490F8B}" type="pres">
      <dgm:prSet presAssocID="{9BC011C6-CC5D-4812-8A4F-889E3423636D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E43A6274-739C-44F8-BB96-FF2B89CE7768}" type="pres">
      <dgm:prSet presAssocID="{48F84A46-C5C1-4D8B-B541-16BF162B8635}" presName="spacer" presStyleCnt="0"/>
      <dgm:spPr/>
    </dgm:pt>
    <dgm:pt modelId="{828FF6F1-962D-41C5-9C89-FE4D13527B2A}" type="pres">
      <dgm:prSet presAssocID="{8C06E2A8-F071-4245-9C62-8A0D3B6D172C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5CC46595-0F97-4136-A0BB-ACB77F13980F}" type="pres">
      <dgm:prSet presAssocID="{9B8C247C-ECC5-4926-95B6-2183BF1753F5}" presName="spacer" presStyleCnt="0"/>
      <dgm:spPr/>
    </dgm:pt>
    <dgm:pt modelId="{B8C44C73-D5AC-4CD8-AD55-A478AAB6734D}" type="pres">
      <dgm:prSet presAssocID="{CC074C70-D847-4804-97AB-301FB518995B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A8545BF3-03D5-47B4-BBF0-AA56C6DC1830}" type="pres">
      <dgm:prSet presAssocID="{02B6E3B9-37C6-4104-B924-A4B020BC2F8C}" presName="spacer" presStyleCnt="0"/>
      <dgm:spPr/>
    </dgm:pt>
    <dgm:pt modelId="{046FEF3C-4B0B-42FE-92D7-D31CDB0A9B88}" type="pres">
      <dgm:prSet presAssocID="{C8EAC8D6-F338-4D89-8ED6-F290D7E600FE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2B75151A-FC0C-48D1-AD87-B2FBA01753C0}" srcId="{52333A46-67D5-44B0-BDBA-1C110876C606}" destId="{9BC011C6-CC5D-4812-8A4F-889E3423636D}" srcOrd="0" destOrd="0" parTransId="{B9C1C530-1439-476F-8E7D-59F030567D19}" sibTransId="{48F84A46-C5C1-4D8B-B541-16BF162B8635}"/>
    <dgm:cxn modelId="{21853322-E043-4DDB-93B4-9258C24A4DEF}" type="presOf" srcId="{9BC011C6-CC5D-4812-8A4F-889E3423636D}" destId="{83493B34-AD1C-4AC1-B460-C7DB08490F8B}" srcOrd="0" destOrd="0" presId="urn:microsoft.com/office/officeart/2005/8/layout/vList2"/>
    <dgm:cxn modelId="{83EED342-FF13-4D01-8D9E-8EA0E0121459}" type="presOf" srcId="{C8EAC8D6-F338-4D89-8ED6-F290D7E600FE}" destId="{046FEF3C-4B0B-42FE-92D7-D31CDB0A9B88}" srcOrd="0" destOrd="0" presId="urn:microsoft.com/office/officeart/2005/8/layout/vList2"/>
    <dgm:cxn modelId="{3C611564-ED55-4B75-A8BD-067C3D5AC67F}" type="presOf" srcId="{8C06E2A8-F071-4245-9C62-8A0D3B6D172C}" destId="{828FF6F1-962D-41C5-9C89-FE4D13527B2A}" srcOrd="0" destOrd="0" presId="urn:microsoft.com/office/officeart/2005/8/layout/vList2"/>
    <dgm:cxn modelId="{62C2A456-6E78-4A29-B57B-D3F1E9D80EB4}" srcId="{52333A46-67D5-44B0-BDBA-1C110876C606}" destId="{8C06E2A8-F071-4245-9C62-8A0D3B6D172C}" srcOrd="1" destOrd="0" parTransId="{F748397C-3F93-474D-801F-40FD7CF9EEBA}" sibTransId="{9B8C247C-ECC5-4926-95B6-2183BF1753F5}"/>
    <dgm:cxn modelId="{07203082-6625-42C4-A8D5-F1B2DED97304}" srcId="{52333A46-67D5-44B0-BDBA-1C110876C606}" destId="{CC074C70-D847-4804-97AB-301FB518995B}" srcOrd="2" destOrd="0" parTransId="{D073276F-EE58-44AC-AD0A-5E3605ED3F4E}" sibTransId="{02B6E3B9-37C6-4104-B924-A4B020BC2F8C}"/>
    <dgm:cxn modelId="{63C86FA4-5AA0-4CDA-BF77-08EC1AB389EA}" type="presOf" srcId="{52333A46-67D5-44B0-BDBA-1C110876C606}" destId="{656B215A-EB9B-422B-829F-CE84884065FD}" srcOrd="0" destOrd="0" presId="urn:microsoft.com/office/officeart/2005/8/layout/vList2"/>
    <dgm:cxn modelId="{2DBDBFD0-4B6E-4CE3-8F7F-A99CCC7FE163}" srcId="{52333A46-67D5-44B0-BDBA-1C110876C606}" destId="{C8EAC8D6-F338-4D89-8ED6-F290D7E600FE}" srcOrd="3" destOrd="0" parTransId="{3B9BBB40-6657-47A7-844D-912F8C482FBB}" sibTransId="{109F097D-C740-44C2-9540-7F35C50512F2}"/>
    <dgm:cxn modelId="{9A2F69F9-1B79-4008-8836-50FDDB33732D}" type="presOf" srcId="{CC074C70-D847-4804-97AB-301FB518995B}" destId="{B8C44C73-D5AC-4CD8-AD55-A478AAB6734D}" srcOrd="0" destOrd="0" presId="urn:microsoft.com/office/officeart/2005/8/layout/vList2"/>
    <dgm:cxn modelId="{4180468D-7EC6-46C1-BA8D-B28E73FF628E}" type="presParOf" srcId="{656B215A-EB9B-422B-829F-CE84884065FD}" destId="{83493B34-AD1C-4AC1-B460-C7DB08490F8B}" srcOrd="0" destOrd="0" presId="urn:microsoft.com/office/officeart/2005/8/layout/vList2"/>
    <dgm:cxn modelId="{22C04213-2D26-44C5-AFD9-A5CFEDEABBB4}" type="presParOf" srcId="{656B215A-EB9B-422B-829F-CE84884065FD}" destId="{E43A6274-739C-44F8-BB96-FF2B89CE7768}" srcOrd="1" destOrd="0" presId="urn:microsoft.com/office/officeart/2005/8/layout/vList2"/>
    <dgm:cxn modelId="{5BC950A4-AA11-4597-BF5C-8E2ED3A57203}" type="presParOf" srcId="{656B215A-EB9B-422B-829F-CE84884065FD}" destId="{828FF6F1-962D-41C5-9C89-FE4D13527B2A}" srcOrd="2" destOrd="0" presId="urn:microsoft.com/office/officeart/2005/8/layout/vList2"/>
    <dgm:cxn modelId="{E4200343-2CF2-486F-B2A4-E584FA5FD458}" type="presParOf" srcId="{656B215A-EB9B-422B-829F-CE84884065FD}" destId="{5CC46595-0F97-4136-A0BB-ACB77F13980F}" srcOrd="3" destOrd="0" presId="urn:microsoft.com/office/officeart/2005/8/layout/vList2"/>
    <dgm:cxn modelId="{FB3545C4-7FF2-4DF6-876A-FA5A0271A433}" type="presParOf" srcId="{656B215A-EB9B-422B-829F-CE84884065FD}" destId="{B8C44C73-D5AC-4CD8-AD55-A478AAB6734D}" srcOrd="4" destOrd="0" presId="urn:microsoft.com/office/officeart/2005/8/layout/vList2"/>
    <dgm:cxn modelId="{EF8BD316-AAAD-4284-ABCC-2C2EE115B525}" type="presParOf" srcId="{656B215A-EB9B-422B-829F-CE84884065FD}" destId="{A8545BF3-03D5-47B4-BBF0-AA56C6DC1830}" srcOrd="5" destOrd="0" presId="urn:microsoft.com/office/officeart/2005/8/layout/vList2"/>
    <dgm:cxn modelId="{A1ACD357-6AEB-432C-833F-B8EA18BAEF87}" type="presParOf" srcId="{656B215A-EB9B-422B-829F-CE84884065FD}" destId="{046FEF3C-4B0B-42FE-92D7-D31CDB0A9B88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25616D1-09F6-4083-A1CE-475125764002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accent1_2" csCatId="accent1" phldr="1"/>
      <dgm:spPr/>
      <dgm:t>
        <a:bodyPr/>
        <a:lstStyle/>
        <a:p>
          <a:endParaRPr lang="en-US"/>
        </a:p>
      </dgm:t>
    </dgm:pt>
    <dgm:pt modelId="{44ED96B6-0F42-420B-BCE7-59E64E0F21E4}">
      <dgm:prSet/>
      <dgm:spPr/>
      <dgm:t>
        <a:bodyPr/>
        <a:lstStyle/>
        <a:p>
          <a:r>
            <a:rPr lang="en-US"/>
            <a:t>Each cell has a name.</a:t>
          </a:r>
        </a:p>
      </dgm:t>
    </dgm:pt>
    <dgm:pt modelId="{E3D90038-2EF6-4AD2-9D66-68760142B3FF}" type="parTrans" cxnId="{B1EB5B39-7144-451B-AB9B-4561094402DF}">
      <dgm:prSet/>
      <dgm:spPr/>
      <dgm:t>
        <a:bodyPr/>
        <a:lstStyle/>
        <a:p>
          <a:endParaRPr lang="en-US"/>
        </a:p>
      </dgm:t>
    </dgm:pt>
    <dgm:pt modelId="{1BCBBD24-428F-4D62-8E78-715B0A0333BE}" type="sibTrans" cxnId="{B1EB5B39-7144-451B-AB9B-4561094402DF}">
      <dgm:prSet/>
      <dgm:spPr/>
      <dgm:t>
        <a:bodyPr/>
        <a:lstStyle/>
        <a:p>
          <a:endParaRPr lang="en-US"/>
        </a:p>
      </dgm:t>
    </dgm:pt>
    <dgm:pt modelId="{1D14D321-63F0-431F-870F-4095F82A239C}">
      <dgm:prSet/>
      <dgm:spPr/>
      <dgm:t>
        <a:bodyPr/>
        <a:lstStyle/>
        <a:p>
          <a:r>
            <a:rPr lang="en-US"/>
            <a:t>Example: A1 (Column A, Row 1)</a:t>
          </a:r>
        </a:p>
      </dgm:t>
    </dgm:pt>
    <dgm:pt modelId="{9226EBB0-BC8B-45DC-B96B-A503CA0691CC}" type="parTrans" cxnId="{5A3F7648-2AB4-4EC6-BDFF-DE9B1EEA367B}">
      <dgm:prSet/>
      <dgm:spPr/>
      <dgm:t>
        <a:bodyPr/>
        <a:lstStyle/>
        <a:p>
          <a:endParaRPr lang="en-US"/>
        </a:p>
      </dgm:t>
    </dgm:pt>
    <dgm:pt modelId="{9BA16212-28FA-4919-BC23-E555C7385D4F}" type="sibTrans" cxnId="{5A3F7648-2AB4-4EC6-BDFF-DE9B1EEA367B}">
      <dgm:prSet/>
      <dgm:spPr/>
      <dgm:t>
        <a:bodyPr/>
        <a:lstStyle/>
        <a:p>
          <a:endParaRPr lang="en-US"/>
        </a:p>
      </dgm:t>
    </dgm:pt>
    <dgm:pt modelId="{E1CBDAEA-9241-4352-A1FF-BB42BBD5995F}">
      <dgm:prSet/>
      <dgm:spPr/>
      <dgm:t>
        <a:bodyPr/>
        <a:lstStyle/>
        <a:p>
          <a:r>
            <a:rPr lang="en-US"/>
            <a:t>You type text or numbers into cells.</a:t>
          </a:r>
        </a:p>
      </dgm:t>
    </dgm:pt>
    <dgm:pt modelId="{8EFB1C39-8027-4144-99C8-F0C672724F2F}" type="parTrans" cxnId="{342C9D66-5231-4E0D-8F1A-8B9E4D5B1A47}">
      <dgm:prSet/>
      <dgm:spPr/>
      <dgm:t>
        <a:bodyPr/>
        <a:lstStyle/>
        <a:p>
          <a:endParaRPr lang="en-US"/>
        </a:p>
      </dgm:t>
    </dgm:pt>
    <dgm:pt modelId="{B922495B-78BA-48EA-A392-75F7C0FB40AC}" type="sibTrans" cxnId="{342C9D66-5231-4E0D-8F1A-8B9E4D5B1A47}">
      <dgm:prSet/>
      <dgm:spPr/>
      <dgm:t>
        <a:bodyPr/>
        <a:lstStyle/>
        <a:p>
          <a:endParaRPr lang="en-US"/>
        </a:p>
      </dgm:t>
    </dgm:pt>
    <dgm:pt modelId="{45C3CFEE-95A2-4F60-B50B-ED0A61AD9E5B}" type="pres">
      <dgm:prSet presAssocID="{225616D1-09F6-4083-A1CE-475125764002}" presName="root" presStyleCnt="0">
        <dgm:presLayoutVars>
          <dgm:dir/>
          <dgm:resizeHandles val="exact"/>
        </dgm:presLayoutVars>
      </dgm:prSet>
      <dgm:spPr/>
    </dgm:pt>
    <dgm:pt modelId="{72FAFCCF-86DD-4D4F-9298-EDC03CEB3C0F}" type="pres">
      <dgm:prSet presAssocID="{44ED96B6-0F42-420B-BCE7-59E64E0F21E4}" presName="compNode" presStyleCnt="0"/>
      <dgm:spPr/>
    </dgm:pt>
    <dgm:pt modelId="{801E5F4D-8C60-4E80-9C1A-13BF221EDD34}" type="pres">
      <dgm:prSet presAssocID="{44ED96B6-0F42-420B-BCE7-59E64E0F21E4}" presName="iconRect" presStyleLbl="node1" presStyleIdx="0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Finger Print"/>
        </a:ext>
      </dgm:extLst>
    </dgm:pt>
    <dgm:pt modelId="{79EEA5C1-691F-4906-A70D-1B6CC63633F4}" type="pres">
      <dgm:prSet presAssocID="{44ED96B6-0F42-420B-BCE7-59E64E0F21E4}" presName="spaceRect" presStyleCnt="0"/>
      <dgm:spPr/>
    </dgm:pt>
    <dgm:pt modelId="{E459E23E-59B4-4C63-91DA-2390940401C1}" type="pres">
      <dgm:prSet presAssocID="{44ED96B6-0F42-420B-BCE7-59E64E0F21E4}" presName="textRect" presStyleLbl="revTx" presStyleIdx="0" presStyleCnt="3">
        <dgm:presLayoutVars>
          <dgm:chMax val="1"/>
          <dgm:chPref val="1"/>
        </dgm:presLayoutVars>
      </dgm:prSet>
      <dgm:spPr/>
    </dgm:pt>
    <dgm:pt modelId="{288BE222-27CD-4104-AD0E-5A4453E01387}" type="pres">
      <dgm:prSet presAssocID="{1BCBBD24-428F-4D62-8E78-715B0A0333BE}" presName="sibTrans" presStyleCnt="0"/>
      <dgm:spPr/>
    </dgm:pt>
    <dgm:pt modelId="{1501B2B8-9DDA-4511-A4E8-F58F7A7C2029}" type="pres">
      <dgm:prSet presAssocID="{1D14D321-63F0-431F-870F-4095F82A239C}" presName="compNode" presStyleCnt="0"/>
      <dgm:spPr/>
    </dgm:pt>
    <dgm:pt modelId="{562BC872-9CDF-47A7-9DE7-07C91ED1E14B}" type="pres">
      <dgm:prSet presAssocID="{1D14D321-63F0-431F-870F-4095F82A239C}" presName="iconRect" presStyleLbl="node1" presStyleIdx="1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able"/>
        </a:ext>
      </dgm:extLst>
    </dgm:pt>
    <dgm:pt modelId="{33DCB39E-82B6-45DD-AC74-F2510B504991}" type="pres">
      <dgm:prSet presAssocID="{1D14D321-63F0-431F-870F-4095F82A239C}" presName="spaceRect" presStyleCnt="0"/>
      <dgm:spPr/>
    </dgm:pt>
    <dgm:pt modelId="{D4DF51AC-A282-4C4E-A035-708EC1C0E720}" type="pres">
      <dgm:prSet presAssocID="{1D14D321-63F0-431F-870F-4095F82A239C}" presName="textRect" presStyleLbl="revTx" presStyleIdx="1" presStyleCnt="3">
        <dgm:presLayoutVars>
          <dgm:chMax val="1"/>
          <dgm:chPref val="1"/>
        </dgm:presLayoutVars>
      </dgm:prSet>
      <dgm:spPr/>
    </dgm:pt>
    <dgm:pt modelId="{2B173DC9-66E4-49CF-B3FE-4FB0FCA9D0A0}" type="pres">
      <dgm:prSet presAssocID="{9BA16212-28FA-4919-BC23-E555C7385D4F}" presName="sibTrans" presStyleCnt="0"/>
      <dgm:spPr/>
    </dgm:pt>
    <dgm:pt modelId="{3C0AE20D-287B-42B8-92E2-7FC43840E57A}" type="pres">
      <dgm:prSet presAssocID="{E1CBDAEA-9241-4352-A1FF-BB42BBD5995F}" presName="compNode" presStyleCnt="0"/>
      <dgm:spPr/>
    </dgm:pt>
    <dgm:pt modelId="{A40F4A36-2C67-44D5-B3F7-B3C0B95CB5AC}" type="pres">
      <dgm:prSet presAssocID="{E1CBDAEA-9241-4352-A1FF-BB42BBD5995F}" presName="iconRect" presStyleLbl="node1" presStyleIdx="2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ubtitles"/>
        </a:ext>
      </dgm:extLst>
    </dgm:pt>
    <dgm:pt modelId="{647923A8-B45A-401D-9DBF-75A75F1327D1}" type="pres">
      <dgm:prSet presAssocID="{E1CBDAEA-9241-4352-A1FF-BB42BBD5995F}" presName="spaceRect" presStyleCnt="0"/>
      <dgm:spPr/>
    </dgm:pt>
    <dgm:pt modelId="{548780E4-EF15-41AF-8E26-785CFB3643A0}" type="pres">
      <dgm:prSet presAssocID="{E1CBDAEA-9241-4352-A1FF-BB42BBD5995F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7474D006-CCDB-469A-A428-8E27342EF102}" type="presOf" srcId="{225616D1-09F6-4083-A1CE-475125764002}" destId="{45C3CFEE-95A2-4F60-B50B-ED0A61AD9E5B}" srcOrd="0" destOrd="0" presId="urn:microsoft.com/office/officeart/2018/2/layout/IconLabelList"/>
    <dgm:cxn modelId="{B1EB5B39-7144-451B-AB9B-4561094402DF}" srcId="{225616D1-09F6-4083-A1CE-475125764002}" destId="{44ED96B6-0F42-420B-BCE7-59E64E0F21E4}" srcOrd="0" destOrd="0" parTransId="{E3D90038-2EF6-4AD2-9D66-68760142B3FF}" sibTransId="{1BCBBD24-428F-4D62-8E78-715B0A0333BE}"/>
    <dgm:cxn modelId="{ADF89145-F39C-4B0D-B46A-F22D1714347B}" type="presOf" srcId="{E1CBDAEA-9241-4352-A1FF-BB42BBD5995F}" destId="{548780E4-EF15-41AF-8E26-785CFB3643A0}" srcOrd="0" destOrd="0" presId="urn:microsoft.com/office/officeart/2018/2/layout/IconLabelList"/>
    <dgm:cxn modelId="{342C9D66-5231-4E0D-8F1A-8B9E4D5B1A47}" srcId="{225616D1-09F6-4083-A1CE-475125764002}" destId="{E1CBDAEA-9241-4352-A1FF-BB42BBD5995F}" srcOrd="2" destOrd="0" parTransId="{8EFB1C39-8027-4144-99C8-F0C672724F2F}" sibTransId="{B922495B-78BA-48EA-A392-75F7C0FB40AC}"/>
    <dgm:cxn modelId="{5A3F7648-2AB4-4EC6-BDFF-DE9B1EEA367B}" srcId="{225616D1-09F6-4083-A1CE-475125764002}" destId="{1D14D321-63F0-431F-870F-4095F82A239C}" srcOrd="1" destOrd="0" parTransId="{9226EBB0-BC8B-45DC-B96B-A503CA0691CC}" sibTransId="{9BA16212-28FA-4919-BC23-E555C7385D4F}"/>
    <dgm:cxn modelId="{E68732C8-4A7E-4D21-B2F8-AC8C4092CD1F}" type="presOf" srcId="{1D14D321-63F0-431F-870F-4095F82A239C}" destId="{D4DF51AC-A282-4C4E-A035-708EC1C0E720}" srcOrd="0" destOrd="0" presId="urn:microsoft.com/office/officeart/2018/2/layout/IconLabelList"/>
    <dgm:cxn modelId="{7767ADD0-E8EA-40A0-A23D-5657EFD399EE}" type="presOf" srcId="{44ED96B6-0F42-420B-BCE7-59E64E0F21E4}" destId="{E459E23E-59B4-4C63-91DA-2390940401C1}" srcOrd="0" destOrd="0" presId="urn:microsoft.com/office/officeart/2018/2/layout/IconLabelList"/>
    <dgm:cxn modelId="{FA0BA120-B757-45A0-8992-F73762E40685}" type="presParOf" srcId="{45C3CFEE-95A2-4F60-B50B-ED0A61AD9E5B}" destId="{72FAFCCF-86DD-4D4F-9298-EDC03CEB3C0F}" srcOrd="0" destOrd="0" presId="urn:microsoft.com/office/officeart/2018/2/layout/IconLabelList"/>
    <dgm:cxn modelId="{9CAAEC74-0158-468C-9630-7247F1D5CA92}" type="presParOf" srcId="{72FAFCCF-86DD-4D4F-9298-EDC03CEB3C0F}" destId="{801E5F4D-8C60-4E80-9C1A-13BF221EDD34}" srcOrd="0" destOrd="0" presId="urn:microsoft.com/office/officeart/2018/2/layout/IconLabelList"/>
    <dgm:cxn modelId="{4EB9645C-929B-454B-BE01-CF5B3F4DFB1C}" type="presParOf" srcId="{72FAFCCF-86DD-4D4F-9298-EDC03CEB3C0F}" destId="{79EEA5C1-691F-4906-A70D-1B6CC63633F4}" srcOrd="1" destOrd="0" presId="urn:microsoft.com/office/officeart/2018/2/layout/IconLabelList"/>
    <dgm:cxn modelId="{691414B4-D2EA-4006-BD71-C000B3546AD6}" type="presParOf" srcId="{72FAFCCF-86DD-4D4F-9298-EDC03CEB3C0F}" destId="{E459E23E-59B4-4C63-91DA-2390940401C1}" srcOrd="2" destOrd="0" presId="urn:microsoft.com/office/officeart/2018/2/layout/IconLabelList"/>
    <dgm:cxn modelId="{2670ED27-83A5-4F4E-B456-D9D9C8FE2B6E}" type="presParOf" srcId="{45C3CFEE-95A2-4F60-B50B-ED0A61AD9E5B}" destId="{288BE222-27CD-4104-AD0E-5A4453E01387}" srcOrd="1" destOrd="0" presId="urn:microsoft.com/office/officeart/2018/2/layout/IconLabelList"/>
    <dgm:cxn modelId="{1A5C4A8D-B12C-491F-9AA7-8CAFAAE1F626}" type="presParOf" srcId="{45C3CFEE-95A2-4F60-B50B-ED0A61AD9E5B}" destId="{1501B2B8-9DDA-4511-A4E8-F58F7A7C2029}" srcOrd="2" destOrd="0" presId="urn:microsoft.com/office/officeart/2018/2/layout/IconLabelList"/>
    <dgm:cxn modelId="{C03B0AED-16D3-4E81-B254-FC0627962398}" type="presParOf" srcId="{1501B2B8-9DDA-4511-A4E8-F58F7A7C2029}" destId="{562BC872-9CDF-47A7-9DE7-07C91ED1E14B}" srcOrd="0" destOrd="0" presId="urn:microsoft.com/office/officeart/2018/2/layout/IconLabelList"/>
    <dgm:cxn modelId="{1E8BAEE1-AE8C-4318-822B-77431236B31E}" type="presParOf" srcId="{1501B2B8-9DDA-4511-A4E8-F58F7A7C2029}" destId="{33DCB39E-82B6-45DD-AC74-F2510B504991}" srcOrd="1" destOrd="0" presId="urn:microsoft.com/office/officeart/2018/2/layout/IconLabelList"/>
    <dgm:cxn modelId="{2755FE8F-2F7F-4BD4-B109-95A39C27F817}" type="presParOf" srcId="{1501B2B8-9DDA-4511-A4E8-F58F7A7C2029}" destId="{D4DF51AC-A282-4C4E-A035-708EC1C0E720}" srcOrd="2" destOrd="0" presId="urn:microsoft.com/office/officeart/2018/2/layout/IconLabelList"/>
    <dgm:cxn modelId="{A3692198-58A4-4714-AF59-33721982547A}" type="presParOf" srcId="{45C3CFEE-95A2-4F60-B50B-ED0A61AD9E5B}" destId="{2B173DC9-66E4-49CF-B3FE-4FB0FCA9D0A0}" srcOrd="3" destOrd="0" presId="urn:microsoft.com/office/officeart/2018/2/layout/IconLabelList"/>
    <dgm:cxn modelId="{DEC5FB93-647F-40CB-BC3C-E1B97ABE6E42}" type="presParOf" srcId="{45C3CFEE-95A2-4F60-B50B-ED0A61AD9E5B}" destId="{3C0AE20D-287B-42B8-92E2-7FC43840E57A}" srcOrd="4" destOrd="0" presId="urn:microsoft.com/office/officeart/2018/2/layout/IconLabelList"/>
    <dgm:cxn modelId="{F0DF839C-3981-4129-A5C0-FC30751F98B3}" type="presParOf" srcId="{3C0AE20D-287B-42B8-92E2-7FC43840E57A}" destId="{A40F4A36-2C67-44D5-B3F7-B3C0B95CB5AC}" srcOrd="0" destOrd="0" presId="urn:microsoft.com/office/officeart/2018/2/layout/IconLabelList"/>
    <dgm:cxn modelId="{6B217470-95DD-471A-B6A9-4287CCF42CD8}" type="presParOf" srcId="{3C0AE20D-287B-42B8-92E2-7FC43840E57A}" destId="{647923A8-B45A-401D-9DBF-75A75F1327D1}" srcOrd="1" destOrd="0" presId="urn:microsoft.com/office/officeart/2018/2/layout/IconLabelList"/>
    <dgm:cxn modelId="{302EA120-1A22-4201-BF7B-F59A34E89257}" type="presParOf" srcId="{3C0AE20D-287B-42B8-92E2-7FC43840E57A}" destId="{548780E4-EF15-41AF-8E26-785CFB3643A0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61926DB-6C03-43D1-BA02-8226526FDB8E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7674CD05-6A54-4271-803F-605DB1E6ED9E}">
      <dgm:prSet/>
      <dgm:spPr/>
      <dgm:t>
        <a:bodyPr/>
        <a:lstStyle/>
        <a:p>
          <a:r>
            <a:rPr lang="en-US"/>
            <a:t>•Click on a cell</a:t>
          </a:r>
        </a:p>
      </dgm:t>
    </dgm:pt>
    <dgm:pt modelId="{17FF37AD-E5B0-4FBE-8429-FA0CD7F6B985}" type="parTrans" cxnId="{556A2911-9247-4F50-9A1A-FD9D81ECBB8B}">
      <dgm:prSet/>
      <dgm:spPr/>
      <dgm:t>
        <a:bodyPr/>
        <a:lstStyle/>
        <a:p>
          <a:endParaRPr lang="en-US"/>
        </a:p>
      </dgm:t>
    </dgm:pt>
    <dgm:pt modelId="{93D61446-6F3D-439A-8357-D1908A83F0A2}" type="sibTrans" cxnId="{556A2911-9247-4F50-9A1A-FD9D81ECBB8B}">
      <dgm:prSet/>
      <dgm:spPr/>
      <dgm:t>
        <a:bodyPr/>
        <a:lstStyle/>
        <a:p>
          <a:endParaRPr lang="en-US"/>
        </a:p>
      </dgm:t>
    </dgm:pt>
    <dgm:pt modelId="{6AC4FF4E-4DBD-4336-9C83-98D513348142}">
      <dgm:prSet/>
      <dgm:spPr/>
      <dgm:t>
        <a:bodyPr/>
        <a:lstStyle/>
        <a:p>
          <a:r>
            <a:rPr lang="en-US"/>
            <a:t>• Type your text or number</a:t>
          </a:r>
        </a:p>
      </dgm:t>
    </dgm:pt>
    <dgm:pt modelId="{FDA4DE73-268E-43D3-9007-B190AE0D2E69}" type="parTrans" cxnId="{895B78AF-7ECC-4FB5-A464-7F247725D8A5}">
      <dgm:prSet/>
      <dgm:spPr/>
      <dgm:t>
        <a:bodyPr/>
        <a:lstStyle/>
        <a:p>
          <a:endParaRPr lang="en-US"/>
        </a:p>
      </dgm:t>
    </dgm:pt>
    <dgm:pt modelId="{D91D8932-AA12-4AF4-B0F6-B5F948679F00}" type="sibTrans" cxnId="{895B78AF-7ECC-4FB5-A464-7F247725D8A5}">
      <dgm:prSet/>
      <dgm:spPr/>
      <dgm:t>
        <a:bodyPr/>
        <a:lstStyle/>
        <a:p>
          <a:endParaRPr lang="en-US"/>
        </a:p>
      </dgm:t>
    </dgm:pt>
    <dgm:pt modelId="{0CA52D3A-5455-4145-AD77-5AF42E9A44DC}">
      <dgm:prSet/>
      <dgm:spPr/>
      <dgm:t>
        <a:bodyPr/>
        <a:lstStyle/>
        <a:p>
          <a:r>
            <a:rPr lang="en-US"/>
            <a:t>• Press Enter</a:t>
          </a:r>
        </a:p>
      </dgm:t>
    </dgm:pt>
    <dgm:pt modelId="{A4081DF6-7803-42C8-8169-F2ACE63B1137}" type="parTrans" cxnId="{CD2AAFD4-D02E-42ED-8717-0F455C6D21BE}">
      <dgm:prSet/>
      <dgm:spPr/>
      <dgm:t>
        <a:bodyPr/>
        <a:lstStyle/>
        <a:p>
          <a:endParaRPr lang="en-US"/>
        </a:p>
      </dgm:t>
    </dgm:pt>
    <dgm:pt modelId="{16B1D771-9744-4DF6-9B78-B0F48DF5B788}" type="sibTrans" cxnId="{CD2AAFD4-D02E-42ED-8717-0F455C6D21BE}">
      <dgm:prSet/>
      <dgm:spPr/>
      <dgm:t>
        <a:bodyPr/>
        <a:lstStyle/>
        <a:p>
          <a:endParaRPr lang="en-US"/>
        </a:p>
      </dgm:t>
    </dgm:pt>
    <dgm:pt modelId="{0F138CEF-F248-4162-A52B-3372ABD5B8CB}">
      <dgm:prSet/>
      <dgm:spPr/>
      <dgm:t>
        <a:bodyPr/>
        <a:lstStyle/>
        <a:p>
          <a:r>
            <a:rPr lang="en-US"/>
            <a:t>• Click another cell to continue</a:t>
          </a:r>
        </a:p>
      </dgm:t>
    </dgm:pt>
    <dgm:pt modelId="{28EAEFCA-545D-4846-AB61-38B712EBB7E2}" type="parTrans" cxnId="{54719ADF-8182-47AE-AF6B-B0EB5A8B2397}">
      <dgm:prSet/>
      <dgm:spPr/>
      <dgm:t>
        <a:bodyPr/>
        <a:lstStyle/>
        <a:p>
          <a:endParaRPr lang="en-US"/>
        </a:p>
      </dgm:t>
    </dgm:pt>
    <dgm:pt modelId="{FEAA68BD-9001-480B-A3E7-376EF2EE9C6A}" type="sibTrans" cxnId="{54719ADF-8182-47AE-AF6B-B0EB5A8B2397}">
      <dgm:prSet/>
      <dgm:spPr/>
      <dgm:t>
        <a:bodyPr/>
        <a:lstStyle/>
        <a:p>
          <a:endParaRPr lang="en-US"/>
        </a:p>
      </dgm:t>
    </dgm:pt>
    <dgm:pt modelId="{826F0C54-8507-4EDC-A838-E7A266DF8688}" type="pres">
      <dgm:prSet presAssocID="{461926DB-6C03-43D1-BA02-8226526FDB8E}" presName="linear" presStyleCnt="0">
        <dgm:presLayoutVars>
          <dgm:animLvl val="lvl"/>
          <dgm:resizeHandles val="exact"/>
        </dgm:presLayoutVars>
      </dgm:prSet>
      <dgm:spPr/>
    </dgm:pt>
    <dgm:pt modelId="{B471DF0F-57B3-4ACA-901E-2BDA5878CC48}" type="pres">
      <dgm:prSet presAssocID="{7674CD05-6A54-4271-803F-605DB1E6ED9E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5B2713BA-C64E-47BD-A5F2-DC885FE09B31}" type="pres">
      <dgm:prSet presAssocID="{93D61446-6F3D-439A-8357-D1908A83F0A2}" presName="spacer" presStyleCnt="0"/>
      <dgm:spPr/>
    </dgm:pt>
    <dgm:pt modelId="{A3A2486B-320C-469E-BDD7-3CC0E7EA4B77}" type="pres">
      <dgm:prSet presAssocID="{6AC4FF4E-4DBD-4336-9C83-98D513348142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A8A38A3F-7D3F-4869-A6A9-6B4A5819D616}" type="pres">
      <dgm:prSet presAssocID="{D91D8932-AA12-4AF4-B0F6-B5F948679F00}" presName="spacer" presStyleCnt="0"/>
      <dgm:spPr/>
    </dgm:pt>
    <dgm:pt modelId="{5E794686-0D2E-46C5-9839-F9B06F5E91E7}" type="pres">
      <dgm:prSet presAssocID="{0CA52D3A-5455-4145-AD77-5AF42E9A44DC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24A5B924-7B73-4B9E-A007-E8CC5E4D4ADA}" type="pres">
      <dgm:prSet presAssocID="{16B1D771-9744-4DF6-9B78-B0F48DF5B788}" presName="spacer" presStyleCnt="0"/>
      <dgm:spPr/>
    </dgm:pt>
    <dgm:pt modelId="{519F8A7B-9481-4795-A10A-F07881B0B403}" type="pres">
      <dgm:prSet presAssocID="{0F138CEF-F248-4162-A52B-3372ABD5B8CB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556A2911-9247-4F50-9A1A-FD9D81ECBB8B}" srcId="{461926DB-6C03-43D1-BA02-8226526FDB8E}" destId="{7674CD05-6A54-4271-803F-605DB1E6ED9E}" srcOrd="0" destOrd="0" parTransId="{17FF37AD-E5B0-4FBE-8429-FA0CD7F6B985}" sibTransId="{93D61446-6F3D-439A-8357-D1908A83F0A2}"/>
    <dgm:cxn modelId="{8CD32113-8F7C-4283-91B9-D1DAA124F843}" type="presOf" srcId="{6AC4FF4E-4DBD-4336-9C83-98D513348142}" destId="{A3A2486B-320C-469E-BDD7-3CC0E7EA4B77}" srcOrd="0" destOrd="0" presId="urn:microsoft.com/office/officeart/2005/8/layout/vList2"/>
    <dgm:cxn modelId="{0F5A1F42-4D6D-4FD9-93BB-D3350ED2C7B2}" type="presOf" srcId="{0CA52D3A-5455-4145-AD77-5AF42E9A44DC}" destId="{5E794686-0D2E-46C5-9839-F9B06F5E91E7}" srcOrd="0" destOrd="0" presId="urn:microsoft.com/office/officeart/2005/8/layout/vList2"/>
    <dgm:cxn modelId="{DEDC8D4C-4AA9-4C6F-BB06-A7BEFC81A5C0}" type="presOf" srcId="{7674CD05-6A54-4271-803F-605DB1E6ED9E}" destId="{B471DF0F-57B3-4ACA-901E-2BDA5878CC48}" srcOrd="0" destOrd="0" presId="urn:microsoft.com/office/officeart/2005/8/layout/vList2"/>
    <dgm:cxn modelId="{895B78AF-7ECC-4FB5-A464-7F247725D8A5}" srcId="{461926DB-6C03-43D1-BA02-8226526FDB8E}" destId="{6AC4FF4E-4DBD-4336-9C83-98D513348142}" srcOrd="1" destOrd="0" parTransId="{FDA4DE73-268E-43D3-9007-B190AE0D2E69}" sibTransId="{D91D8932-AA12-4AF4-B0F6-B5F948679F00}"/>
    <dgm:cxn modelId="{567255D4-9CF9-4AEE-87C6-465AF2950B67}" type="presOf" srcId="{461926DB-6C03-43D1-BA02-8226526FDB8E}" destId="{826F0C54-8507-4EDC-A838-E7A266DF8688}" srcOrd="0" destOrd="0" presId="urn:microsoft.com/office/officeart/2005/8/layout/vList2"/>
    <dgm:cxn modelId="{CD2AAFD4-D02E-42ED-8717-0F455C6D21BE}" srcId="{461926DB-6C03-43D1-BA02-8226526FDB8E}" destId="{0CA52D3A-5455-4145-AD77-5AF42E9A44DC}" srcOrd="2" destOrd="0" parTransId="{A4081DF6-7803-42C8-8169-F2ACE63B1137}" sibTransId="{16B1D771-9744-4DF6-9B78-B0F48DF5B788}"/>
    <dgm:cxn modelId="{54719ADF-8182-47AE-AF6B-B0EB5A8B2397}" srcId="{461926DB-6C03-43D1-BA02-8226526FDB8E}" destId="{0F138CEF-F248-4162-A52B-3372ABD5B8CB}" srcOrd="3" destOrd="0" parTransId="{28EAEFCA-545D-4846-AB61-38B712EBB7E2}" sibTransId="{FEAA68BD-9001-480B-A3E7-376EF2EE9C6A}"/>
    <dgm:cxn modelId="{A495F5FA-4E2F-4FC5-942D-DDABD5E1A6CA}" type="presOf" srcId="{0F138CEF-F248-4162-A52B-3372ABD5B8CB}" destId="{519F8A7B-9481-4795-A10A-F07881B0B403}" srcOrd="0" destOrd="0" presId="urn:microsoft.com/office/officeart/2005/8/layout/vList2"/>
    <dgm:cxn modelId="{46B1BC3D-070E-466F-AA2D-B7C81F3490E2}" type="presParOf" srcId="{826F0C54-8507-4EDC-A838-E7A266DF8688}" destId="{B471DF0F-57B3-4ACA-901E-2BDA5878CC48}" srcOrd="0" destOrd="0" presId="urn:microsoft.com/office/officeart/2005/8/layout/vList2"/>
    <dgm:cxn modelId="{50E6703C-65D5-40DC-967E-47DFB4438043}" type="presParOf" srcId="{826F0C54-8507-4EDC-A838-E7A266DF8688}" destId="{5B2713BA-C64E-47BD-A5F2-DC885FE09B31}" srcOrd="1" destOrd="0" presId="urn:microsoft.com/office/officeart/2005/8/layout/vList2"/>
    <dgm:cxn modelId="{668A6124-0BA7-49A4-B43C-B939D87494B4}" type="presParOf" srcId="{826F0C54-8507-4EDC-A838-E7A266DF8688}" destId="{A3A2486B-320C-469E-BDD7-3CC0E7EA4B77}" srcOrd="2" destOrd="0" presId="urn:microsoft.com/office/officeart/2005/8/layout/vList2"/>
    <dgm:cxn modelId="{62D62706-96AA-4863-8302-8B9AB13B9DAF}" type="presParOf" srcId="{826F0C54-8507-4EDC-A838-E7A266DF8688}" destId="{A8A38A3F-7D3F-4869-A6A9-6B4A5819D616}" srcOrd="3" destOrd="0" presId="urn:microsoft.com/office/officeart/2005/8/layout/vList2"/>
    <dgm:cxn modelId="{FC554E13-2470-43B2-9BD4-491BDC266398}" type="presParOf" srcId="{826F0C54-8507-4EDC-A838-E7A266DF8688}" destId="{5E794686-0D2E-46C5-9839-F9B06F5E91E7}" srcOrd="4" destOrd="0" presId="urn:microsoft.com/office/officeart/2005/8/layout/vList2"/>
    <dgm:cxn modelId="{F9B1441C-3528-4271-A1CB-494349289BD8}" type="presParOf" srcId="{826F0C54-8507-4EDC-A838-E7A266DF8688}" destId="{24A5B924-7B73-4B9E-A007-E8CC5E4D4ADA}" srcOrd="5" destOrd="0" presId="urn:microsoft.com/office/officeart/2005/8/layout/vList2"/>
    <dgm:cxn modelId="{F601D436-9113-42BB-AD54-038881152BA0}" type="presParOf" srcId="{826F0C54-8507-4EDC-A838-E7A266DF8688}" destId="{519F8A7B-9481-4795-A10A-F07881B0B403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80B75F7-CA3B-4A48-BD91-0F816C36AA34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647BA8B4-DA5D-4DC4-9D9D-B88CBC8983D7}">
      <dgm:prSet/>
      <dgm:spPr/>
      <dgm:t>
        <a:bodyPr/>
        <a:lstStyle/>
        <a:p>
          <a:r>
            <a:rPr lang="en-US"/>
            <a:t>Formulas always start with =</a:t>
          </a:r>
        </a:p>
      </dgm:t>
    </dgm:pt>
    <dgm:pt modelId="{8D90B984-D68B-4684-80E3-1F2E7E19B927}" type="parTrans" cxnId="{40F4E083-60F0-43EA-BD25-D7E8F459E6F6}">
      <dgm:prSet/>
      <dgm:spPr/>
      <dgm:t>
        <a:bodyPr/>
        <a:lstStyle/>
        <a:p>
          <a:endParaRPr lang="en-US"/>
        </a:p>
      </dgm:t>
    </dgm:pt>
    <dgm:pt modelId="{4606527E-8E6F-48B8-A7AA-509DD5174553}" type="sibTrans" cxnId="{40F4E083-60F0-43EA-BD25-D7E8F459E6F6}">
      <dgm:prSet/>
      <dgm:spPr/>
      <dgm:t>
        <a:bodyPr/>
        <a:lstStyle/>
        <a:p>
          <a:endParaRPr lang="en-US"/>
        </a:p>
      </dgm:t>
    </dgm:pt>
    <dgm:pt modelId="{DE485C31-EBC0-482E-9AB2-392F2F58FF12}">
      <dgm:prSet/>
      <dgm:spPr/>
      <dgm:t>
        <a:bodyPr/>
        <a:lstStyle/>
        <a:p>
          <a:r>
            <a:rPr lang="en-US"/>
            <a:t>=B1 + B2  (add)</a:t>
          </a:r>
        </a:p>
      </dgm:t>
    </dgm:pt>
    <dgm:pt modelId="{002D8601-89DD-454A-9D80-865719B17634}" type="parTrans" cxnId="{D933DF88-3D94-4DD4-B9D2-645AF34292EC}">
      <dgm:prSet/>
      <dgm:spPr/>
      <dgm:t>
        <a:bodyPr/>
        <a:lstStyle/>
        <a:p>
          <a:endParaRPr lang="en-US"/>
        </a:p>
      </dgm:t>
    </dgm:pt>
    <dgm:pt modelId="{21839D66-6115-448D-9DC9-30BA9A6597E1}" type="sibTrans" cxnId="{D933DF88-3D94-4DD4-B9D2-645AF34292EC}">
      <dgm:prSet/>
      <dgm:spPr/>
      <dgm:t>
        <a:bodyPr/>
        <a:lstStyle/>
        <a:p>
          <a:endParaRPr lang="en-US"/>
        </a:p>
      </dgm:t>
    </dgm:pt>
    <dgm:pt modelId="{4E5C503E-3C60-49CB-84F1-9A14511E99E0}">
      <dgm:prSet/>
      <dgm:spPr/>
      <dgm:t>
        <a:bodyPr/>
        <a:lstStyle/>
        <a:p>
          <a:r>
            <a:rPr lang="en-US"/>
            <a:t>=B1 - B2  (subtract)</a:t>
          </a:r>
        </a:p>
      </dgm:t>
    </dgm:pt>
    <dgm:pt modelId="{C8982A6D-9468-4704-A8E2-1B610218B01D}" type="parTrans" cxnId="{68382B65-1E9E-4871-B731-98BC92A8C165}">
      <dgm:prSet/>
      <dgm:spPr/>
      <dgm:t>
        <a:bodyPr/>
        <a:lstStyle/>
        <a:p>
          <a:endParaRPr lang="en-US"/>
        </a:p>
      </dgm:t>
    </dgm:pt>
    <dgm:pt modelId="{7C0F29D4-CB42-4365-BAA5-379AAE0DD397}" type="sibTrans" cxnId="{68382B65-1E9E-4871-B731-98BC92A8C165}">
      <dgm:prSet/>
      <dgm:spPr/>
      <dgm:t>
        <a:bodyPr/>
        <a:lstStyle/>
        <a:p>
          <a:endParaRPr lang="en-US"/>
        </a:p>
      </dgm:t>
    </dgm:pt>
    <dgm:pt modelId="{479BE1B6-B0C7-4302-A387-12C912E48F4E}">
      <dgm:prSet/>
      <dgm:spPr/>
      <dgm:t>
        <a:bodyPr/>
        <a:lstStyle/>
        <a:p>
          <a:r>
            <a:rPr lang="en-US"/>
            <a:t>=B1 * B2  (multiply)</a:t>
          </a:r>
        </a:p>
      </dgm:t>
    </dgm:pt>
    <dgm:pt modelId="{36A72DFC-AF3A-4CF0-8B4D-61126B4D8142}" type="parTrans" cxnId="{A89BAA33-99FA-460D-A3BC-2F4737AC8225}">
      <dgm:prSet/>
      <dgm:spPr/>
      <dgm:t>
        <a:bodyPr/>
        <a:lstStyle/>
        <a:p>
          <a:endParaRPr lang="en-US"/>
        </a:p>
      </dgm:t>
    </dgm:pt>
    <dgm:pt modelId="{E85C186A-79DC-40FE-A42D-B0A928EA0198}" type="sibTrans" cxnId="{A89BAA33-99FA-460D-A3BC-2F4737AC8225}">
      <dgm:prSet/>
      <dgm:spPr/>
      <dgm:t>
        <a:bodyPr/>
        <a:lstStyle/>
        <a:p>
          <a:endParaRPr lang="en-US"/>
        </a:p>
      </dgm:t>
    </dgm:pt>
    <dgm:pt modelId="{2A130AFF-B7EB-4610-BD94-854A96A04397}">
      <dgm:prSet/>
      <dgm:spPr/>
      <dgm:t>
        <a:bodyPr/>
        <a:lstStyle/>
        <a:p>
          <a:r>
            <a:rPr lang="en-US"/>
            <a:t>=B1 / B2  (divide)</a:t>
          </a:r>
        </a:p>
      </dgm:t>
    </dgm:pt>
    <dgm:pt modelId="{8FB3C64A-B2BC-4F01-ACB8-AB6E5AF03A6A}" type="parTrans" cxnId="{CF9F9241-E6BD-4A4C-872A-A09BFCA5BC17}">
      <dgm:prSet/>
      <dgm:spPr/>
      <dgm:t>
        <a:bodyPr/>
        <a:lstStyle/>
        <a:p>
          <a:endParaRPr lang="en-US"/>
        </a:p>
      </dgm:t>
    </dgm:pt>
    <dgm:pt modelId="{71737C7F-3F58-4AA9-88DB-FDC81EC0ED4A}" type="sibTrans" cxnId="{CF9F9241-E6BD-4A4C-872A-A09BFCA5BC17}">
      <dgm:prSet/>
      <dgm:spPr/>
      <dgm:t>
        <a:bodyPr/>
        <a:lstStyle/>
        <a:p>
          <a:endParaRPr lang="en-US"/>
        </a:p>
      </dgm:t>
    </dgm:pt>
    <dgm:pt modelId="{443D194B-6220-44FF-B9E5-A036E11221D7}" type="pres">
      <dgm:prSet presAssocID="{180B75F7-CA3B-4A48-BD91-0F816C36AA34}" presName="linear" presStyleCnt="0">
        <dgm:presLayoutVars>
          <dgm:animLvl val="lvl"/>
          <dgm:resizeHandles val="exact"/>
        </dgm:presLayoutVars>
      </dgm:prSet>
      <dgm:spPr/>
    </dgm:pt>
    <dgm:pt modelId="{B00ECDA8-A71A-4A91-A4DC-081D2816E6F4}" type="pres">
      <dgm:prSet presAssocID="{647BA8B4-DA5D-4DC4-9D9D-B88CBC8983D7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40632775-43A5-4DE6-BB1C-BEDA105BA6E8}" type="pres">
      <dgm:prSet presAssocID="{4606527E-8E6F-48B8-A7AA-509DD5174553}" presName="spacer" presStyleCnt="0"/>
      <dgm:spPr/>
    </dgm:pt>
    <dgm:pt modelId="{4422D87F-7CE3-4FBC-A9DB-5E6765A1B27E}" type="pres">
      <dgm:prSet presAssocID="{DE485C31-EBC0-482E-9AB2-392F2F58FF12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24312454-1AE6-45EF-939C-FE3512EB9964}" type="pres">
      <dgm:prSet presAssocID="{21839D66-6115-448D-9DC9-30BA9A6597E1}" presName="spacer" presStyleCnt="0"/>
      <dgm:spPr/>
    </dgm:pt>
    <dgm:pt modelId="{CA6ADE6C-6133-402B-BADE-6749EC61668B}" type="pres">
      <dgm:prSet presAssocID="{4E5C503E-3C60-49CB-84F1-9A14511E99E0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B9B6DCEB-7551-4D99-BC07-53EFD2DEC36F}" type="pres">
      <dgm:prSet presAssocID="{7C0F29D4-CB42-4365-BAA5-379AAE0DD397}" presName="spacer" presStyleCnt="0"/>
      <dgm:spPr/>
    </dgm:pt>
    <dgm:pt modelId="{6BE749E3-0113-4F7B-BE87-41654F1D2EDB}" type="pres">
      <dgm:prSet presAssocID="{479BE1B6-B0C7-4302-A387-12C912E48F4E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FE45EE40-F525-40F0-BE61-260604E959BA}" type="pres">
      <dgm:prSet presAssocID="{E85C186A-79DC-40FE-A42D-B0A928EA0198}" presName="spacer" presStyleCnt="0"/>
      <dgm:spPr/>
    </dgm:pt>
    <dgm:pt modelId="{D0853529-5FE6-447A-98BF-462F8B10CF66}" type="pres">
      <dgm:prSet presAssocID="{2A130AFF-B7EB-4610-BD94-854A96A04397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70866016-1E30-49B3-98C6-91F039E8B6F8}" type="presOf" srcId="{479BE1B6-B0C7-4302-A387-12C912E48F4E}" destId="{6BE749E3-0113-4F7B-BE87-41654F1D2EDB}" srcOrd="0" destOrd="0" presId="urn:microsoft.com/office/officeart/2005/8/layout/vList2"/>
    <dgm:cxn modelId="{5D29B918-140F-4C51-8E24-08EA3888D45D}" type="presOf" srcId="{2A130AFF-B7EB-4610-BD94-854A96A04397}" destId="{D0853529-5FE6-447A-98BF-462F8B10CF66}" srcOrd="0" destOrd="0" presId="urn:microsoft.com/office/officeart/2005/8/layout/vList2"/>
    <dgm:cxn modelId="{C473AE24-8C8C-4E4F-9627-03D43258D49D}" type="presOf" srcId="{DE485C31-EBC0-482E-9AB2-392F2F58FF12}" destId="{4422D87F-7CE3-4FBC-A9DB-5E6765A1B27E}" srcOrd="0" destOrd="0" presId="urn:microsoft.com/office/officeart/2005/8/layout/vList2"/>
    <dgm:cxn modelId="{A89BAA33-99FA-460D-A3BC-2F4737AC8225}" srcId="{180B75F7-CA3B-4A48-BD91-0F816C36AA34}" destId="{479BE1B6-B0C7-4302-A387-12C912E48F4E}" srcOrd="3" destOrd="0" parTransId="{36A72DFC-AF3A-4CF0-8B4D-61126B4D8142}" sibTransId="{E85C186A-79DC-40FE-A42D-B0A928EA0198}"/>
    <dgm:cxn modelId="{86BE305F-E91E-49E5-B9C2-D08129986349}" type="presOf" srcId="{180B75F7-CA3B-4A48-BD91-0F816C36AA34}" destId="{443D194B-6220-44FF-B9E5-A036E11221D7}" srcOrd="0" destOrd="0" presId="urn:microsoft.com/office/officeart/2005/8/layout/vList2"/>
    <dgm:cxn modelId="{CF9F9241-E6BD-4A4C-872A-A09BFCA5BC17}" srcId="{180B75F7-CA3B-4A48-BD91-0F816C36AA34}" destId="{2A130AFF-B7EB-4610-BD94-854A96A04397}" srcOrd="4" destOrd="0" parTransId="{8FB3C64A-B2BC-4F01-ACB8-AB6E5AF03A6A}" sibTransId="{71737C7F-3F58-4AA9-88DB-FDC81EC0ED4A}"/>
    <dgm:cxn modelId="{684F1065-8A01-4189-87B7-DBF277B0023B}" type="presOf" srcId="{647BA8B4-DA5D-4DC4-9D9D-B88CBC8983D7}" destId="{B00ECDA8-A71A-4A91-A4DC-081D2816E6F4}" srcOrd="0" destOrd="0" presId="urn:microsoft.com/office/officeart/2005/8/layout/vList2"/>
    <dgm:cxn modelId="{68382B65-1E9E-4871-B731-98BC92A8C165}" srcId="{180B75F7-CA3B-4A48-BD91-0F816C36AA34}" destId="{4E5C503E-3C60-49CB-84F1-9A14511E99E0}" srcOrd="2" destOrd="0" parTransId="{C8982A6D-9468-4704-A8E2-1B610218B01D}" sibTransId="{7C0F29D4-CB42-4365-BAA5-379AAE0DD397}"/>
    <dgm:cxn modelId="{40F4E083-60F0-43EA-BD25-D7E8F459E6F6}" srcId="{180B75F7-CA3B-4A48-BD91-0F816C36AA34}" destId="{647BA8B4-DA5D-4DC4-9D9D-B88CBC8983D7}" srcOrd="0" destOrd="0" parTransId="{8D90B984-D68B-4684-80E3-1F2E7E19B927}" sibTransId="{4606527E-8E6F-48B8-A7AA-509DD5174553}"/>
    <dgm:cxn modelId="{D933DF88-3D94-4DD4-B9D2-645AF34292EC}" srcId="{180B75F7-CA3B-4A48-BD91-0F816C36AA34}" destId="{DE485C31-EBC0-482E-9AB2-392F2F58FF12}" srcOrd="1" destOrd="0" parTransId="{002D8601-89DD-454A-9D80-865719B17634}" sibTransId="{21839D66-6115-448D-9DC9-30BA9A6597E1}"/>
    <dgm:cxn modelId="{F720FCD9-0B58-40B0-A349-0F92A03BC1E6}" type="presOf" srcId="{4E5C503E-3C60-49CB-84F1-9A14511E99E0}" destId="{CA6ADE6C-6133-402B-BADE-6749EC61668B}" srcOrd="0" destOrd="0" presId="urn:microsoft.com/office/officeart/2005/8/layout/vList2"/>
    <dgm:cxn modelId="{F304CFA7-C445-455B-831C-10FCB95020C9}" type="presParOf" srcId="{443D194B-6220-44FF-B9E5-A036E11221D7}" destId="{B00ECDA8-A71A-4A91-A4DC-081D2816E6F4}" srcOrd="0" destOrd="0" presId="urn:microsoft.com/office/officeart/2005/8/layout/vList2"/>
    <dgm:cxn modelId="{844963F7-B3D6-4473-8FFD-8B40CA9A6FB0}" type="presParOf" srcId="{443D194B-6220-44FF-B9E5-A036E11221D7}" destId="{40632775-43A5-4DE6-BB1C-BEDA105BA6E8}" srcOrd="1" destOrd="0" presId="urn:microsoft.com/office/officeart/2005/8/layout/vList2"/>
    <dgm:cxn modelId="{9965656B-789C-4E6B-80F1-7B6A2802FC24}" type="presParOf" srcId="{443D194B-6220-44FF-B9E5-A036E11221D7}" destId="{4422D87F-7CE3-4FBC-A9DB-5E6765A1B27E}" srcOrd="2" destOrd="0" presId="urn:microsoft.com/office/officeart/2005/8/layout/vList2"/>
    <dgm:cxn modelId="{FB120110-A253-406B-AD6E-BE7FC3C434B6}" type="presParOf" srcId="{443D194B-6220-44FF-B9E5-A036E11221D7}" destId="{24312454-1AE6-45EF-939C-FE3512EB9964}" srcOrd="3" destOrd="0" presId="urn:microsoft.com/office/officeart/2005/8/layout/vList2"/>
    <dgm:cxn modelId="{0941D74E-D2DD-40BB-9538-1B0DF3079379}" type="presParOf" srcId="{443D194B-6220-44FF-B9E5-A036E11221D7}" destId="{CA6ADE6C-6133-402B-BADE-6749EC61668B}" srcOrd="4" destOrd="0" presId="urn:microsoft.com/office/officeart/2005/8/layout/vList2"/>
    <dgm:cxn modelId="{0367169F-1308-4A46-9D79-4F3708922CD8}" type="presParOf" srcId="{443D194B-6220-44FF-B9E5-A036E11221D7}" destId="{B9B6DCEB-7551-4D99-BC07-53EFD2DEC36F}" srcOrd="5" destOrd="0" presId="urn:microsoft.com/office/officeart/2005/8/layout/vList2"/>
    <dgm:cxn modelId="{4792733E-C5F2-449F-9E7C-F3C1C3F52DAC}" type="presParOf" srcId="{443D194B-6220-44FF-B9E5-A036E11221D7}" destId="{6BE749E3-0113-4F7B-BE87-41654F1D2EDB}" srcOrd="6" destOrd="0" presId="urn:microsoft.com/office/officeart/2005/8/layout/vList2"/>
    <dgm:cxn modelId="{D7A9EC3B-2F7E-4105-A585-7B152CAEA619}" type="presParOf" srcId="{443D194B-6220-44FF-B9E5-A036E11221D7}" destId="{FE45EE40-F525-40F0-BE61-260604E959BA}" srcOrd="7" destOrd="0" presId="urn:microsoft.com/office/officeart/2005/8/layout/vList2"/>
    <dgm:cxn modelId="{7024EFE3-898F-46BE-9AAE-27124152476E}" type="presParOf" srcId="{443D194B-6220-44FF-B9E5-A036E11221D7}" destId="{D0853529-5FE6-447A-98BF-462F8B10CF66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0F741F6-3B9E-48FE-B389-D4C3CA7883EC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D5AC7530-CA8C-4D31-97E3-3A8A57CCCCCA}">
      <dgm:prSet/>
      <dgm:spPr/>
      <dgm:t>
        <a:bodyPr/>
        <a:lstStyle/>
        <a:p>
          <a:r>
            <a:rPr lang="en-US"/>
            <a:t>If you change a number,</a:t>
          </a:r>
        </a:p>
      </dgm:t>
    </dgm:pt>
    <dgm:pt modelId="{1EE238E3-71F0-4E9C-9D4E-24269CEA967B}" type="parTrans" cxnId="{61BE8D4D-8A44-4C4B-933E-4E0C839BFAE8}">
      <dgm:prSet/>
      <dgm:spPr/>
      <dgm:t>
        <a:bodyPr/>
        <a:lstStyle/>
        <a:p>
          <a:endParaRPr lang="en-US"/>
        </a:p>
      </dgm:t>
    </dgm:pt>
    <dgm:pt modelId="{A447D137-B1A8-4C6E-AD25-7184FF927804}" type="sibTrans" cxnId="{61BE8D4D-8A44-4C4B-933E-4E0C839BFAE8}">
      <dgm:prSet/>
      <dgm:spPr/>
      <dgm:t>
        <a:bodyPr/>
        <a:lstStyle/>
        <a:p>
          <a:endParaRPr lang="en-US"/>
        </a:p>
      </dgm:t>
    </dgm:pt>
    <dgm:pt modelId="{6580B79E-A0C3-47D0-9064-47F56BBCCBB0}">
      <dgm:prSet/>
      <dgm:spPr/>
      <dgm:t>
        <a:bodyPr/>
        <a:lstStyle/>
        <a:p>
          <a:r>
            <a:rPr lang="en-US"/>
            <a:t>Excel updates the answer automatically.</a:t>
          </a:r>
        </a:p>
      </dgm:t>
    </dgm:pt>
    <dgm:pt modelId="{374B34A0-BB89-43FA-B4F6-F4737043B340}" type="parTrans" cxnId="{73B48DB9-4B1B-4078-8933-4E6BF096E742}">
      <dgm:prSet/>
      <dgm:spPr/>
      <dgm:t>
        <a:bodyPr/>
        <a:lstStyle/>
        <a:p>
          <a:endParaRPr lang="en-US"/>
        </a:p>
      </dgm:t>
    </dgm:pt>
    <dgm:pt modelId="{8B6456D4-44F2-40B6-8909-6D6527E5E7FB}" type="sibTrans" cxnId="{73B48DB9-4B1B-4078-8933-4E6BF096E742}">
      <dgm:prSet/>
      <dgm:spPr/>
      <dgm:t>
        <a:bodyPr/>
        <a:lstStyle/>
        <a:p>
          <a:endParaRPr lang="en-US"/>
        </a:p>
      </dgm:t>
    </dgm:pt>
    <dgm:pt modelId="{4BC4E1E0-E771-4341-A882-E8B8417FF609}">
      <dgm:prSet/>
      <dgm:spPr/>
      <dgm:t>
        <a:bodyPr/>
        <a:lstStyle/>
        <a:p>
          <a:r>
            <a:rPr lang="en-US"/>
            <a:t>This is useful for budgets.</a:t>
          </a:r>
        </a:p>
      </dgm:t>
    </dgm:pt>
    <dgm:pt modelId="{3D6A47E1-510F-4857-88FA-FF6B77B25DA8}" type="parTrans" cxnId="{B4BA8276-9C53-4928-8051-2FA65FC13715}">
      <dgm:prSet/>
      <dgm:spPr/>
      <dgm:t>
        <a:bodyPr/>
        <a:lstStyle/>
        <a:p>
          <a:endParaRPr lang="en-US"/>
        </a:p>
      </dgm:t>
    </dgm:pt>
    <dgm:pt modelId="{07837EF7-56C3-47A2-B0EF-656FB2F4A40B}" type="sibTrans" cxnId="{B4BA8276-9C53-4928-8051-2FA65FC13715}">
      <dgm:prSet/>
      <dgm:spPr/>
      <dgm:t>
        <a:bodyPr/>
        <a:lstStyle/>
        <a:p>
          <a:endParaRPr lang="en-US"/>
        </a:p>
      </dgm:t>
    </dgm:pt>
    <dgm:pt modelId="{95E6783D-43D2-4DA5-ACCF-D300070491E0}" type="pres">
      <dgm:prSet presAssocID="{30F741F6-3B9E-48FE-B389-D4C3CA7883EC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9AFA37D4-DE46-47E2-B094-2AFFBFD76DE8}" type="pres">
      <dgm:prSet presAssocID="{D5AC7530-CA8C-4D31-97E3-3A8A57CCCCCA}" presName="hierRoot1" presStyleCnt="0"/>
      <dgm:spPr/>
    </dgm:pt>
    <dgm:pt modelId="{9C3426D4-BD1A-45ED-AFCF-28C75CC1263A}" type="pres">
      <dgm:prSet presAssocID="{D5AC7530-CA8C-4D31-97E3-3A8A57CCCCCA}" presName="composite" presStyleCnt="0"/>
      <dgm:spPr/>
    </dgm:pt>
    <dgm:pt modelId="{8E2AC07E-8FFC-4E16-B12A-A6E231BCFDEF}" type="pres">
      <dgm:prSet presAssocID="{D5AC7530-CA8C-4D31-97E3-3A8A57CCCCCA}" presName="background" presStyleLbl="node0" presStyleIdx="0" presStyleCnt="3"/>
      <dgm:spPr/>
    </dgm:pt>
    <dgm:pt modelId="{0776744C-82C3-45E6-88F5-8A9339B419AF}" type="pres">
      <dgm:prSet presAssocID="{D5AC7530-CA8C-4D31-97E3-3A8A57CCCCCA}" presName="text" presStyleLbl="fgAcc0" presStyleIdx="0" presStyleCnt="3">
        <dgm:presLayoutVars>
          <dgm:chPref val="3"/>
        </dgm:presLayoutVars>
      </dgm:prSet>
      <dgm:spPr/>
    </dgm:pt>
    <dgm:pt modelId="{36D3512C-FDE2-4465-AE1C-F1ECAADEB727}" type="pres">
      <dgm:prSet presAssocID="{D5AC7530-CA8C-4D31-97E3-3A8A57CCCCCA}" presName="hierChild2" presStyleCnt="0"/>
      <dgm:spPr/>
    </dgm:pt>
    <dgm:pt modelId="{54C46681-768B-4D5D-B297-A85673768511}" type="pres">
      <dgm:prSet presAssocID="{6580B79E-A0C3-47D0-9064-47F56BBCCBB0}" presName="hierRoot1" presStyleCnt="0"/>
      <dgm:spPr/>
    </dgm:pt>
    <dgm:pt modelId="{EA929DA2-780A-46E0-B046-DACD67B8A62F}" type="pres">
      <dgm:prSet presAssocID="{6580B79E-A0C3-47D0-9064-47F56BBCCBB0}" presName="composite" presStyleCnt="0"/>
      <dgm:spPr/>
    </dgm:pt>
    <dgm:pt modelId="{E6287D12-97FA-4F5D-A30E-D2B5589C34ED}" type="pres">
      <dgm:prSet presAssocID="{6580B79E-A0C3-47D0-9064-47F56BBCCBB0}" presName="background" presStyleLbl="node0" presStyleIdx="1" presStyleCnt="3"/>
      <dgm:spPr/>
    </dgm:pt>
    <dgm:pt modelId="{3D8C8EC3-0B98-4D88-94FA-8CCC2DBADDAD}" type="pres">
      <dgm:prSet presAssocID="{6580B79E-A0C3-47D0-9064-47F56BBCCBB0}" presName="text" presStyleLbl="fgAcc0" presStyleIdx="1" presStyleCnt="3">
        <dgm:presLayoutVars>
          <dgm:chPref val="3"/>
        </dgm:presLayoutVars>
      </dgm:prSet>
      <dgm:spPr/>
    </dgm:pt>
    <dgm:pt modelId="{6778BB1B-65FD-4DDC-8E49-657E9C132176}" type="pres">
      <dgm:prSet presAssocID="{6580B79E-A0C3-47D0-9064-47F56BBCCBB0}" presName="hierChild2" presStyleCnt="0"/>
      <dgm:spPr/>
    </dgm:pt>
    <dgm:pt modelId="{6375CC44-2298-41EA-99A3-B7CDB1D4D294}" type="pres">
      <dgm:prSet presAssocID="{4BC4E1E0-E771-4341-A882-E8B8417FF609}" presName="hierRoot1" presStyleCnt="0"/>
      <dgm:spPr/>
    </dgm:pt>
    <dgm:pt modelId="{996830FA-08E7-4564-AF60-DDB5C2415750}" type="pres">
      <dgm:prSet presAssocID="{4BC4E1E0-E771-4341-A882-E8B8417FF609}" presName="composite" presStyleCnt="0"/>
      <dgm:spPr/>
    </dgm:pt>
    <dgm:pt modelId="{983074CF-67A4-4F60-B315-56F86E3A8609}" type="pres">
      <dgm:prSet presAssocID="{4BC4E1E0-E771-4341-A882-E8B8417FF609}" presName="background" presStyleLbl="node0" presStyleIdx="2" presStyleCnt="3"/>
      <dgm:spPr/>
    </dgm:pt>
    <dgm:pt modelId="{9033114E-2F94-4163-9851-F35AE2D56942}" type="pres">
      <dgm:prSet presAssocID="{4BC4E1E0-E771-4341-A882-E8B8417FF609}" presName="text" presStyleLbl="fgAcc0" presStyleIdx="2" presStyleCnt="3">
        <dgm:presLayoutVars>
          <dgm:chPref val="3"/>
        </dgm:presLayoutVars>
      </dgm:prSet>
      <dgm:spPr/>
    </dgm:pt>
    <dgm:pt modelId="{6FB10D78-DABD-48B9-B1F5-1AB8B32A4A57}" type="pres">
      <dgm:prSet presAssocID="{4BC4E1E0-E771-4341-A882-E8B8417FF609}" presName="hierChild2" presStyleCnt="0"/>
      <dgm:spPr/>
    </dgm:pt>
  </dgm:ptLst>
  <dgm:cxnLst>
    <dgm:cxn modelId="{61BE8D4D-8A44-4C4B-933E-4E0C839BFAE8}" srcId="{30F741F6-3B9E-48FE-B389-D4C3CA7883EC}" destId="{D5AC7530-CA8C-4D31-97E3-3A8A57CCCCCA}" srcOrd="0" destOrd="0" parTransId="{1EE238E3-71F0-4E9C-9D4E-24269CEA967B}" sibTransId="{A447D137-B1A8-4C6E-AD25-7184FF927804}"/>
    <dgm:cxn modelId="{B4BA8276-9C53-4928-8051-2FA65FC13715}" srcId="{30F741F6-3B9E-48FE-B389-D4C3CA7883EC}" destId="{4BC4E1E0-E771-4341-A882-E8B8417FF609}" srcOrd="2" destOrd="0" parTransId="{3D6A47E1-510F-4857-88FA-FF6B77B25DA8}" sibTransId="{07837EF7-56C3-47A2-B0EF-656FB2F4A40B}"/>
    <dgm:cxn modelId="{14EB4F57-53CD-4D20-8A8E-AA32EEFA2B8F}" type="presOf" srcId="{D5AC7530-CA8C-4D31-97E3-3A8A57CCCCCA}" destId="{0776744C-82C3-45E6-88F5-8A9339B419AF}" srcOrd="0" destOrd="0" presId="urn:microsoft.com/office/officeart/2005/8/layout/hierarchy1"/>
    <dgm:cxn modelId="{4C5015B9-3C7B-4BB0-82EF-353D50885185}" type="presOf" srcId="{4BC4E1E0-E771-4341-A882-E8B8417FF609}" destId="{9033114E-2F94-4163-9851-F35AE2D56942}" srcOrd="0" destOrd="0" presId="urn:microsoft.com/office/officeart/2005/8/layout/hierarchy1"/>
    <dgm:cxn modelId="{73B48DB9-4B1B-4078-8933-4E6BF096E742}" srcId="{30F741F6-3B9E-48FE-B389-D4C3CA7883EC}" destId="{6580B79E-A0C3-47D0-9064-47F56BBCCBB0}" srcOrd="1" destOrd="0" parTransId="{374B34A0-BB89-43FA-B4F6-F4737043B340}" sibTransId="{8B6456D4-44F2-40B6-8909-6D6527E5E7FB}"/>
    <dgm:cxn modelId="{6CBDD7C4-1215-4BEA-9136-558BF8CFA4AB}" type="presOf" srcId="{30F741F6-3B9E-48FE-B389-D4C3CA7883EC}" destId="{95E6783D-43D2-4DA5-ACCF-D300070491E0}" srcOrd="0" destOrd="0" presId="urn:microsoft.com/office/officeart/2005/8/layout/hierarchy1"/>
    <dgm:cxn modelId="{D2A7C7DE-4D9B-4342-A8CA-AF5D147C3916}" type="presOf" srcId="{6580B79E-A0C3-47D0-9064-47F56BBCCBB0}" destId="{3D8C8EC3-0B98-4D88-94FA-8CCC2DBADDAD}" srcOrd="0" destOrd="0" presId="urn:microsoft.com/office/officeart/2005/8/layout/hierarchy1"/>
    <dgm:cxn modelId="{AFF31E32-477A-481C-837E-E7394DE84069}" type="presParOf" srcId="{95E6783D-43D2-4DA5-ACCF-D300070491E0}" destId="{9AFA37D4-DE46-47E2-B094-2AFFBFD76DE8}" srcOrd="0" destOrd="0" presId="urn:microsoft.com/office/officeart/2005/8/layout/hierarchy1"/>
    <dgm:cxn modelId="{82A4D525-7BE1-4997-881A-CFAF05E65FE7}" type="presParOf" srcId="{9AFA37D4-DE46-47E2-B094-2AFFBFD76DE8}" destId="{9C3426D4-BD1A-45ED-AFCF-28C75CC1263A}" srcOrd="0" destOrd="0" presId="urn:microsoft.com/office/officeart/2005/8/layout/hierarchy1"/>
    <dgm:cxn modelId="{716F4AF4-CB2E-4A20-B0C0-145B80E104B9}" type="presParOf" srcId="{9C3426D4-BD1A-45ED-AFCF-28C75CC1263A}" destId="{8E2AC07E-8FFC-4E16-B12A-A6E231BCFDEF}" srcOrd="0" destOrd="0" presId="urn:microsoft.com/office/officeart/2005/8/layout/hierarchy1"/>
    <dgm:cxn modelId="{628F5B21-9498-4D15-874A-39FD78B404FB}" type="presParOf" srcId="{9C3426D4-BD1A-45ED-AFCF-28C75CC1263A}" destId="{0776744C-82C3-45E6-88F5-8A9339B419AF}" srcOrd="1" destOrd="0" presId="urn:microsoft.com/office/officeart/2005/8/layout/hierarchy1"/>
    <dgm:cxn modelId="{96D3F1A9-F1B7-473E-8A57-B992CAD82D90}" type="presParOf" srcId="{9AFA37D4-DE46-47E2-B094-2AFFBFD76DE8}" destId="{36D3512C-FDE2-4465-AE1C-F1ECAADEB727}" srcOrd="1" destOrd="0" presId="urn:microsoft.com/office/officeart/2005/8/layout/hierarchy1"/>
    <dgm:cxn modelId="{B1F50D0C-6F32-43C1-95DC-8C2A8F0FCC97}" type="presParOf" srcId="{95E6783D-43D2-4DA5-ACCF-D300070491E0}" destId="{54C46681-768B-4D5D-B297-A85673768511}" srcOrd="1" destOrd="0" presId="urn:microsoft.com/office/officeart/2005/8/layout/hierarchy1"/>
    <dgm:cxn modelId="{4A65C6FA-0FA6-4D88-B681-AAB26AF1D0CA}" type="presParOf" srcId="{54C46681-768B-4D5D-B297-A85673768511}" destId="{EA929DA2-780A-46E0-B046-DACD67B8A62F}" srcOrd="0" destOrd="0" presId="urn:microsoft.com/office/officeart/2005/8/layout/hierarchy1"/>
    <dgm:cxn modelId="{14C41F3D-90DB-42F5-8280-4BF31BD6509C}" type="presParOf" srcId="{EA929DA2-780A-46E0-B046-DACD67B8A62F}" destId="{E6287D12-97FA-4F5D-A30E-D2B5589C34ED}" srcOrd="0" destOrd="0" presId="urn:microsoft.com/office/officeart/2005/8/layout/hierarchy1"/>
    <dgm:cxn modelId="{789E5DE7-BD7A-44D5-A1E3-DCCC82C34CFE}" type="presParOf" srcId="{EA929DA2-780A-46E0-B046-DACD67B8A62F}" destId="{3D8C8EC3-0B98-4D88-94FA-8CCC2DBADDAD}" srcOrd="1" destOrd="0" presId="urn:microsoft.com/office/officeart/2005/8/layout/hierarchy1"/>
    <dgm:cxn modelId="{44E931DB-6929-4798-A9AD-6D5CD8856DF9}" type="presParOf" srcId="{54C46681-768B-4D5D-B297-A85673768511}" destId="{6778BB1B-65FD-4DDC-8E49-657E9C132176}" srcOrd="1" destOrd="0" presId="urn:microsoft.com/office/officeart/2005/8/layout/hierarchy1"/>
    <dgm:cxn modelId="{812096CB-64BB-45A4-B495-98C47D9A0704}" type="presParOf" srcId="{95E6783D-43D2-4DA5-ACCF-D300070491E0}" destId="{6375CC44-2298-41EA-99A3-B7CDB1D4D294}" srcOrd="2" destOrd="0" presId="urn:microsoft.com/office/officeart/2005/8/layout/hierarchy1"/>
    <dgm:cxn modelId="{4AE88486-4EAA-442F-93BE-253FF6F2E5F5}" type="presParOf" srcId="{6375CC44-2298-41EA-99A3-B7CDB1D4D294}" destId="{996830FA-08E7-4564-AF60-DDB5C2415750}" srcOrd="0" destOrd="0" presId="urn:microsoft.com/office/officeart/2005/8/layout/hierarchy1"/>
    <dgm:cxn modelId="{16844CFC-6CE6-4113-ADE5-EBAD7F492DD2}" type="presParOf" srcId="{996830FA-08E7-4564-AF60-DDB5C2415750}" destId="{983074CF-67A4-4F60-B315-56F86E3A8609}" srcOrd="0" destOrd="0" presId="urn:microsoft.com/office/officeart/2005/8/layout/hierarchy1"/>
    <dgm:cxn modelId="{0F9BE3D4-CAB0-4357-9C93-BF637EEA47A3}" type="presParOf" srcId="{996830FA-08E7-4564-AF60-DDB5C2415750}" destId="{9033114E-2F94-4163-9851-F35AE2D56942}" srcOrd="1" destOrd="0" presId="urn:microsoft.com/office/officeart/2005/8/layout/hierarchy1"/>
    <dgm:cxn modelId="{D1B55CE6-AD8B-41DE-9882-6DDE0BC7A0D2}" type="presParOf" srcId="{6375CC44-2298-41EA-99A3-B7CDB1D4D294}" destId="{6FB10D78-DABD-48B9-B1F5-1AB8B32A4A57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07A7623E-324A-42DC-9BA5-E0A699476AA6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56528CA-370F-4EF5-8FA2-07EC22BF92BA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• File → Save As</a:t>
          </a:r>
        </a:p>
      </dgm:t>
    </dgm:pt>
    <dgm:pt modelId="{469AB0D0-E9F4-4425-8770-EBAC77CAF99C}" type="parTrans" cxnId="{EC6E3940-10FF-4083-A550-B07FFC3CD99A}">
      <dgm:prSet/>
      <dgm:spPr/>
      <dgm:t>
        <a:bodyPr/>
        <a:lstStyle/>
        <a:p>
          <a:endParaRPr lang="en-US"/>
        </a:p>
      </dgm:t>
    </dgm:pt>
    <dgm:pt modelId="{657041CD-FF58-4B6E-AD91-A2A007A2586E}" type="sibTrans" cxnId="{EC6E3940-10FF-4083-A550-B07FFC3CD99A}">
      <dgm:prSet/>
      <dgm:spPr/>
      <dgm:t>
        <a:bodyPr/>
        <a:lstStyle/>
        <a:p>
          <a:endParaRPr lang="en-US"/>
        </a:p>
      </dgm:t>
    </dgm:pt>
    <dgm:pt modelId="{407CB0E2-F662-455A-89A0-4A93D1052880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• Choose your folder</a:t>
          </a:r>
        </a:p>
      </dgm:t>
    </dgm:pt>
    <dgm:pt modelId="{A46A8EB7-0C51-4E9D-8CB6-F41E6BA5A6C8}" type="parTrans" cxnId="{F51EFE12-9A71-4B8F-AD57-3C10F3EEB2D9}">
      <dgm:prSet/>
      <dgm:spPr/>
      <dgm:t>
        <a:bodyPr/>
        <a:lstStyle/>
        <a:p>
          <a:endParaRPr lang="en-US"/>
        </a:p>
      </dgm:t>
    </dgm:pt>
    <dgm:pt modelId="{02B1EE53-2D95-407B-8088-EC7F1205D761}" type="sibTrans" cxnId="{F51EFE12-9A71-4B8F-AD57-3C10F3EEB2D9}">
      <dgm:prSet/>
      <dgm:spPr/>
      <dgm:t>
        <a:bodyPr/>
        <a:lstStyle/>
        <a:p>
          <a:endParaRPr lang="en-US"/>
        </a:p>
      </dgm:t>
    </dgm:pt>
    <dgm:pt modelId="{3291BD53-5379-49BE-B2E6-241B41F8BEED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• Name your file clearly</a:t>
          </a:r>
        </a:p>
      </dgm:t>
    </dgm:pt>
    <dgm:pt modelId="{1A28EC3C-815A-45D3-8519-5A0DD838D75C}" type="parTrans" cxnId="{2F246C54-6466-40CC-AA8B-8A588969B1ED}">
      <dgm:prSet/>
      <dgm:spPr/>
      <dgm:t>
        <a:bodyPr/>
        <a:lstStyle/>
        <a:p>
          <a:endParaRPr lang="en-US"/>
        </a:p>
      </dgm:t>
    </dgm:pt>
    <dgm:pt modelId="{9142FEA4-856B-41E4-9D1D-A468D6149A85}" type="sibTrans" cxnId="{2F246C54-6466-40CC-AA8B-8A588969B1ED}">
      <dgm:prSet/>
      <dgm:spPr/>
      <dgm:t>
        <a:bodyPr/>
        <a:lstStyle/>
        <a:p>
          <a:endParaRPr lang="en-US"/>
        </a:p>
      </dgm:t>
    </dgm:pt>
    <dgm:pt modelId="{36B425CD-C76F-434C-ABE4-118E1F35E06F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Example: Week1_Budget_YourName.xlsx</a:t>
          </a:r>
        </a:p>
      </dgm:t>
    </dgm:pt>
    <dgm:pt modelId="{A5C00728-A100-4A24-86F6-4E84CA3EA83D}" type="parTrans" cxnId="{CD0FD72D-4975-43D6-9D90-DCF43235FF4F}">
      <dgm:prSet/>
      <dgm:spPr/>
      <dgm:t>
        <a:bodyPr/>
        <a:lstStyle/>
        <a:p>
          <a:endParaRPr lang="en-US"/>
        </a:p>
      </dgm:t>
    </dgm:pt>
    <dgm:pt modelId="{D68B0DE6-27C8-4E65-8993-672E97D6BE6F}" type="sibTrans" cxnId="{CD0FD72D-4975-43D6-9D90-DCF43235FF4F}">
      <dgm:prSet/>
      <dgm:spPr/>
      <dgm:t>
        <a:bodyPr/>
        <a:lstStyle/>
        <a:p>
          <a:endParaRPr lang="en-US"/>
        </a:p>
      </dgm:t>
    </dgm:pt>
    <dgm:pt modelId="{99CFCCAF-14C3-4818-9FF1-645BA7EBCAEA}" type="pres">
      <dgm:prSet presAssocID="{07A7623E-324A-42DC-9BA5-E0A699476AA6}" presName="root" presStyleCnt="0">
        <dgm:presLayoutVars>
          <dgm:dir/>
          <dgm:resizeHandles val="exact"/>
        </dgm:presLayoutVars>
      </dgm:prSet>
      <dgm:spPr/>
    </dgm:pt>
    <dgm:pt modelId="{AA6F2B5B-37A5-45B5-9C16-8005A02F73D6}" type="pres">
      <dgm:prSet presAssocID="{656528CA-370F-4EF5-8FA2-07EC22BF92BA}" presName="compNode" presStyleCnt="0"/>
      <dgm:spPr/>
    </dgm:pt>
    <dgm:pt modelId="{F92FA468-0981-4FB4-A621-511D592FC6F4}" type="pres">
      <dgm:prSet presAssocID="{656528CA-370F-4EF5-8FA2-07EC22BF92BA}" presName="bgRect" presStyleLbl="bgShp" presStyleIdx="0" presStyleCnt="4"/>
      <dgm:spPr/>
    </dgm:pt>
    <dgm:pt modelId="{71DBECBB-7BCA-4751-A8B4-52A0BB84BC39}" type="pres">
      <dgm:prSet presAssocID="{656528CA-370F-4EF5-8FA2-07EC22BF92BA}" presName="iconRect" presStyleLbl="node1" presStyleIdx="0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ownload"/>
        </a:ext>
      </dgm:extLst>
    </dgm:pt>
    <dgm:pt modelId="{BDFE794E-B6E9-443C-BFA2-4E625602FCF0}" type="pres">
      <dgm:prSet presAssocID="{656528CA-370F-4EF5-8FA2-07EC22BF92BA}" presName="spaceRect" presStyleCnt="0"/>
      <dgm:spPr/>
    </dgm:pt>
    <dgm:pt modelId="{84647CCF-D0BF-4F77-97B0-E614847BAF1A}" type="pres">
      <dgm:prSet presAssocID="{656528CA-370F-4EF5-8FA2-07EC22BF92BA}" presName="parTx" presStyleLbl="revTx" presStyleIdx="0" presStyleCnt="4">
        <dgm:presLayoutVars>
          <dgm:chMax val="0"/>
          <dgm:chPref val="0"/>
        </dgm:presLayoutVars>
      </dgm:prSet>
      <dgm:spPr/>
    </dgm:pt>
    <dgm:pt modelId="{1DE72D64-50D8-4D1A-8CBF-9EB8067744F6}" type="pres">
      <dgm:prSet presAssocID="{657041CD-FF58-4B6E-AD91-A2A007A2586E}" presName="sibTrans" presStyleCnt="0"/>
      <dgm:spPr/>
    </dgm:pt>
    <dgm:pt modelId="{A9D88EA3-E47D-4F92-B42E-CE5C1A1D62B3}" type="pres">
      <dgm:prSet presAssocID="{407CB0E2-F662-455A-89A0-4A93D1052880}" presName="compNode" presStyleCnt="0"/>
      <dgm:spPr/>
    </dgm:pt>
    <dgm:pt modelId="{EECB732A-4249-4020-B64D-DF5F5522183F}" type="pres">
      <dgm:prSet presAssocID="{407CB0E2-F662-455A-89A0-4A93D1052880}" presName="bgRect" presStyleLbl="bgShp" presStyleIdx="1" presStyleCnt="4"/>
      <dgm:spPr/>
    </dgm:pt>
    <dgm:pt modelId="{C779A340-CFDA-4B20-AE42-165828562867}" type="pres">
      <dgm:prSet presAssocID="{407CB0E2-F662-455A-89A0-4A93D1052880}" presName="iconRect" presStyleLbl="node1" presStyleIdx="1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Open Folder"/>
        </a:ext>
      </dgm:extLst>
    </dgm:pt>
    <dgm:pt modelId="{A49C18E5-4C3A-4594-9ED2-0D5D461B9842}" type="pres">
      <dgm:prSet presAssocID="{407CB0E2-F662-455A-89A0-4A93D1052880}" presName="spaceRect" presStyleCnt="0"/>
      <dgm:spPr/>
    </dgm:pt>
    <dgm:pt modelId="{1A3690C8-89CC-47BD-90AD-05525E0B8D78}" type="pres">
      <dgm:prSet presAssocID="{407CB0E2-F662-455A-89A0-4A93D1052880}" presName="parTx" presStyleLbl="revTx" presStyleIdx="1" presStyleCnt="4">
        <dgm:presLayoutVars>
          <dgm:chMax val="0"/>
          <dgm:chPref val="0"/>
        </dgm:presLayoutVars>
      </dgm:prSet>
      <dgm:spPr/>
    </dgm:pt>
    <dgm:pt modelId="{A12161F7-1590-46D8-942F-8972ED847B6B}" type="pres">
      <dgm:prSet presAssocID="{02B1EE53-2D95-407B-8088-EC7F1205D761}" presName="sibTrans" presStyleCnt="0"/>
      <dgm:spPr/>
    </dgm:pt>
    <dgm:pt modelId="{67357665-736E-4DEE-AFCE-B1A1F6A226E2}" type="pres">
      <dgm:prSet presAssocID="{3291BD53-5379-49BE-B2E6-241B41F8BEED}" presName="compNode" presStyleCnt="0"/>
      <dgm:spPr/>
    </dgm:pt>
    <dgm:pt modelId="{55E95B6F-ED81-4F03-94A2-B028A75C33E0}" type="pres">
      <dgm:prSet presAssocID="{3291BD53-5379-49BE-B2E6-241B41F8BEED}" presName="bgRect" presStyleLbl="bgShp" presStyleIdx="2" presStyleCnt="4"/>
      <dgm:spPr/>
    </dgm:pt>
    <dgm:pt modelId="{D17861A3-5EB9-4CA9-8321-C1E0D2F1435A}" type="pres">
      <dgm:prSet presAssocID="{3291BD53-5379-49BE-B2E6-241B41F8BEED}" presName="iconRect" presStyleLbl="node1" presStyleIdx="2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ocument"/>
        </a:ext>
      </dgm:extLst>
    </dgm:pt>
    <dgm:pt modelId="{6993F15F-3E95-452E-A300-6445D1F08EDE}" type="pres">
      <dgm:prSet presAssocID="{3291BD53-5379-49BE-B2E6-241B41F8BEED}" presName="spaceRect" presStyleCnt="0"/>
      <dgm:spPr/>
    </dgm:pt>
    <dgm:pt modelId="{864011B6-3BEC-46B5-B64F-CA3CF96E619B}" type="pres">
      <dgm:prSet presAssocID="{3291BD53-5379-49BE-B2E6-241B41F8BEED}" presName="parTx" presStyleLbl="revTx" presStyleIdx="2" presStyleCnt="4">
        <dgm:presLayoutVars>
          <dgm:chMax val="0"/>
          <dgm:chPref val="0"/>
        </dgm:presLayoutVars>
      </dgm:prSet>
      <dgm:spPr/>
    </dgm:pt>
    <dgm:pt modelId="{B26C7BED-61AC-4861-ABB1-2B8C2019DBE1}" type="pres">
      <dgm:prSet presAssocID="{9142FEA4-856B-41E4-9D1D-A468D6149A85}" presName="sibTrans" presStyleCnt="0"/>
      <dgm:spPr/>
    </dgm:pt>
    <dgm:pt modelId="{F9CA777B-BC62-44DC-A5F5-CA8B581D3668}" type="pres">
      <dgm:prSet presAssocID="{36B425CD-C76F-434C-ABE4-118E1F35E06F}" presName="compNode" presStyleCnt="0"/>
      <dgm:spPr/>
    </dgm:pt>
    <dgm:pt modelId="{A05894ED-86AC-439E-A544-429BC489650F}" type="pres">
      <dgm:prSet presAssocID="{36B425CD-C76F-434C-ABE4-118E1F35E06F}" presName="bgRect" presStyleLbl="bgShp" presStyleIdx="3" presStyleCnt="4"/>
      <dgm:spPr/>
    </dgm:pt>
    <dgm:pt modelId="{9E3FFAF9-1861-4B9E-9745-D77CF0993787}" type="pres">
      <dgm:prSet presAssocID="{36B425CD-C76F-434C-ABE4-118E1F35E06F}" presName="iconRect" presStyleLbl="node1" presStyleIdx="3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arker"/>
        </a:ext>
      </dgm:extLst>
    </dgm:pt>
    <dgm:pt modelId="{879A5A3B-A5C2-4757-BC01-C1EA6B5C3CB0}" type="pres">
      <dgm:prSet presAssocID="{36B425CD-C76F-434C-ABE4-118E1F35E06F}" presName="spaceRect" presStyleCnt="0"/>
      <dgm:spPr/>
    </dgm:pt>
    <dgm:pt modelId="{6077889C-2757-48A6-B4E0-FB5788723CB6}" type="pres">
      <dgm:prSet presAssocID="{36B425CD-C76F-434C-ABE4-118E1F35E06F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86CB4E12-44A3-486B-9089-C2B8E671FED1}" type="presOf" srcId="{36B425CD-C76F-434C-ABE4-118E1F35E06F}" destId="{6077889C-2757-48A6-B4E0-FB5788723CB6}" srcOrd="0" destOrd="0" presId="urn:microsoft.com/office/officeart/2018/2/layout/IconVerticalSolidList"/>
    <dgm:cxn modelId="{F51EFE12-9A71-4B8F-AD57-3C10F3EEB2D9}" srcId="{07A7623E-324A-42DC-9BA5-E0A699476AA6}" destId="{407CB0E2-F662-455A-89A0-4A93D1052880}" srcOrd="1" destOrd="0" parTransId="{A46A8EB7-0C51-4E9D-8CB6-F41E6BA5A6C8}" sibTransId="{02B1EE53-2D95-407B-8088-EC7F1205D761}"/>
    <dgm:cxn modelId="{CD0FD72D-4975-43D6-9D90-DCF43235FF4F}" srcId="{07A7623E-324A-42DC-9BA5-E0A699476AA6}" destId="{36B425CD-C76F-434C-ABE4-118E1F35E06F}" srcOrd="3" destOrd="0" parTransId="{A5C00728-A100-4A24-86F6-4E84CA3EA83D}" sibTransId="{D68B0DE6-27C8-4E65-8993-672E97D6BE6F}"/>
    <dgm:cxn modelId="{EC6E3940-10FF-4083-A550-B07FFC3CD99A}" srcId="{07A7623E-324A-42DC-9BA5-E0A699476AA6}" destId="{656528CA-370F-4EF5-8FA2-07EC22BF92BA}" srcOrd="0" destOrd="0" parTransId="{469AB0D0-E9F4-4425-8770-EBAC77CAF99C}" sibTransId="{657041CD-FF58-4B6E-AD91-A2A007A2586E}"/>
    <dgm:cxn modelId="{2F246C54-6466-40CC-AA8B-8A588969B1ED}" srcId="{07A7623E-324A-42DC-9BA5-E0A699476AA6}" destId="{3291BD53-5379-49BE-B2E6-241B41F8BEED}" srcOrd="2" destOrd="0" parTransId="{1A28EC3C-815A-45D3-8519-5A0DD838D75C}" sibTransId="{9142FEA4-856B-41E4-9D1D-A468D6149A85}"/>
    <dgm:cxn modelId="{43C72A84-B45B-4032-BA61-9F2E995EAA46}" type="presOf" srcId="{3291BD53-5379-49BE-B2E6-241B41F8BEED}" destId="{864011B6-3BEC-46B5-B64F-CA3CF96E619B}" srcOrd="0" destOrd="0" presId="urn:microsoft.com/office/officeart/2018/2/layout/IconVerticalSolidList"/>
    <dgm:cxn modelId="{35D171C6-0EF1-47DF-A2DD-87A6AD11A421}" type="presOf" srcId="{407CB0E2-F662-455A-89A0-4A93D1052880}" destId="{1A3690C8-89CC-47BD-90AD-05525E0B8D78}" srcOrd="0" destOrd="0" presId="urn:microsoft.com/office/officeart/2018/2/layout/IconVerticalSolidList"/>
    <dgm:cxn modelId="{74BBF9DE-112D-44B7-A0CC-D612420E6488}" type="presOf" srcId="{07A7623E-324A-42DC-9BA5-E0A699476AA6}" destId="{99CFCCAF-14C3-4818-9FF1-645BA7EBCAEA}" srcOrd="0" destOrd="0" presId="urn:microsoft.com/office/officeart/2018/2/layout/IconVerticalSolidList"/>
    <dgm:cxn modelId="{CA3ECCDF-99F4-448E-BCB0-FEF483DB5FA0}" type="presOf" srcId="{656528CA-370F-4EF5-8FA2-07EC22BF92BA}" destId="{84647CCF-D0BF-4F77-97B0-E614847BAF1A}" srcOrd="0" destOrd="0" presId="urn:microsoft.com/office/officeart/2018/2/layout/IconVerticalSolidList"/>
    <dgm:cxn modelId="{B99C5A67-FC6A-41E8-94D1-BC4F47A47858}" type="presParOf" srcId="{99CFCCAF-14C3-4818-9FF1-645BA7EBCAEA}" destId="{AA6F2B5B-37A5-45B5-9C16-8005A02F73D6}" srcOrd="0" destOrd="0" presId="urn:microsoft.com/office/officeart/2018/2/layout/IconVerticalSolidList"/>
    <dgm:cxn modelId="{1886908E-89DE-4676-99DE-E13C4AD69AB0}" type="presParOf" srcId="{AA6F2B5B-37A5-45B5-9C16-8005A02F73D6}" destId="{F92FA468-0981-4FB4-A621-511D592FC6F4}" srcOrd="0" destOrd="0" presId="urn:microsoft.com/office/officeart/2018/2/layout/IconVerticalSolidList"/>
    <dgm:cxn modelId="{1DD269DD-6090-408C-A0D9-709E19711AFF}" type="presParOf" srcId="{AA6F2B5B-37A5-45B5-9C16-8005A02F73D6}" destId="{71DBECBB-7BCA-4751-A8B4-52A0BB84BC39}" srcOrd="1" destOrd="0" presId="urn:microsoft.com/office/officeart/2018/2/layout/IconVerticalSolidList"/>
    <dgm:cxn modelId="{51B763B8-52EC-47FF-8BEB-C30C7F367B91}" type="presParOf" srcId="{AA6F2B5B-37A5-45B5-9C16-8005A02F73D6}" destId="{BDFE794E-B6E9-443C-BFA2-4E625602FCF0}" srcOrd="2" destOrd="0" presId="urn:microsoft.com/office/officeart/2018/2/layout/IconVerticalSolidList"/>
    <dgm:cxn modelId="{9D10621F-A35D-4F9D-8327-3C6890965780}" type="presParOf" srcId="{AA6F2B5B-37A5-45B5-9C16-8005A02F73D6}" destId="{84647CCF-D0BF-4F77-97B0-E614847BAF1A}" srcOrd="3" destOrd="0" presId="urn:microsoft.com/office/officeart/2018/2/layout/IconVerticalSolidList"/>
    <dgm:cxn modelId="{57FF73D6-938A-4933-9BF7-0BFFB3CB23AA}" type="presParOf" srcId="{99CFCCAF-14C3-4818-9FF1-645BA7EBCAEA}" destId="{1DE72D64-50D8-4D1A-8CBF-9EB8067744F6}" srcOrd="1" destOrd="0" presId="urn:microsoft.com/office/officeart/2018/2/layout/IconVerticalSolidList"/>
    <dgm:cxn modelId="{ADF2137A-97F5-4584-A5AA-498D67B0FDA6}" type="presParOf" srcId="{99CFCCAF-14C3-4818-9FF1-645BA7EBCAEA}" destId="{A9D88EA3-E47D-4F92-B42E-CE5C1A1D62B3}" srcOrd="2" destOrd="0" presId="urn:microsoft.com/office/officeart/2018/2/layout/IconVerticalSolidList"/>
    <dgm:cxn modelId="{E0AE1B7E-309F-4FA0-949B-F2A6552925CB}" type="presParOf" srcId="{A9D88EA3-E47D-4F92-B42E-CE5C1A1D62B3}" destId="{EECB732A-4249-4020-B64D-DF5F5522183F}" srcOrd="0" destOrd="0" presId="urn:microsoft.com/office/officeart/2018/2/layout/IconVerticalSolidList"/>
    <dgm:cxn modelId="{EFE5670A-5818-4841-BF84-72E42E94AA6D}" type="presParOf" srcId="{A9D88EA3-E47D-4F92-B42E-CE5C1A1D62B3}" destId="{C779A340-CFDA-4B20-AE42-165828562867}" srcOrd="1" destOrd="0" presId="urn:microsoft.com/office/officeart/2018/2/layout/IconVerticalSolidList"/>
    <dgm:cxn modelId="{D70080E0-24B3-4934-B8B8-1C3A5C5AC3CB}" type="presParOf" srcId="{A9D88EA3-E47D-4F92-B42E-CE5C1A1D62B3}" destId="{A49C18E5-4C3A-4594-9ED2-0D5D461B9842}" srcOrd="2" destOrd="0" presId="urn:microsoft.com/office/officeart/2018/2/layout/IconVerticalSolidList"/>
    <dgm:cxn modelId="{DDEE526C-2819-45C9-B22A-FB098DB41A54}" type="presParOf" srcId="{A9D88EA3-E47D-4F92-B42E-CE5C1A1D62B3}" destId="{1A3690C8-89CC-47BD-90AD-05525E0B8D78}" srcOrd="3" destOrd="0" presId="urn:microsoft.com/office/officeart/2018/2/layout/IconVerticalSolidList"/>
    <dgm:cxn modelId="{6018E4FF-C832-453D-9490-220E0285D9D2}" type="presParOf" srcId="{99CFCCAF-14C3-4818-9FF1-645BA7EBCAEA}" destId="{A12161F7-1590-46D8-942F-8972ED847B6B}" srcOrd="3" destOrd="0" presId="urn:microsoft.com/office/officeart/2018/2/layout/IconVerticalSolidList"/>
    <dgm:cxn modelId="{70CD7586-76F1-4A30-A577-2BB82503C747}" type="presParOf" srcId="{99CFCCAF-14C3-4818-9FF1-645BA7EBCAEA}" destId="{67357665-736E-4DEE-AFCE-B1A1F6A226E2}" srcOrd="4" destOrd="0" presId="urn:microsoft.com/office/officeart/2018/2/layout/IconVerticalSolidList"/>
    <dgm:cxn modelId="{7599713A-C896-46DC-B0AE-D7A9AF57F6B0}" type="presParOf" srcId="{67357665-736E-4DEE-AFCE-B1A1F6A226E2}" destId="{55E95B6F-ED81-4F03-94A2-B028A75C33E0}" srcOrd="0" destOrd="0" presId="urn:microsoft.com/office/officeart/2018/2/layout/IconVerticalSolidList"/>
    <dgm:cxn modelId="{34C9849D-00A5-497C-ADFA-E086AD1C5E06}" type="presParOf" srcId="{67357665-736E-4DEE-AFCE-B1A1F6A226E2}" destId="{D17861A3-5EB9-4CA9-8321-C1E0D2F1435A}" srcOrd="1" destOrd="0" presId="urn:microsoft.com/office/officeart/2018/2/layout/IconVerticalSolidList"/>
    <dgm:cxn modelId="{3522DD04-4943-4080-8BEE-4D69A713D967}" type="presParOf" srcId="{67357665-736E-4DEE-AFCE-B1A1F6A226E2}" destId="{6993F15F-3E95-452E-A300-6445D1F08EDE}" srcOrd="2" destOrd="0" presId="urn:microsoft.com/office/officeart/2018/2/layout/IconVerticalSolidList"/>
    <dgm:cxn modelId="{609C596E-DB0A-4270-8E4B-DAC3AACD6C87}" type="presParOf" srcId="{67357665-736E-4DEE-AFCE-B1A1F6A226E2}" destId="{864011B6-3BEC-46B5-B64F-CA3CF96E619B}" srcOrd="3" destOrd="0" presId="urn:microsoft.com/office/officeart/2018/2/layout/IconVerticalSolidList"/>
    <dgm:cxn modelId="{EAF6CEF2-4168-4172-8973-45DE770F4915}" type="presParOf" srcId="{99CFCCAF-14C3-4818-9FF1-645BA7EBCAEA}" destId="{B26C7BED-61AC-4861-ABB1-2B8C2019DBE1}" srcOrd="5" destOrd="0" presId="urn:microsoft.com/office/officeart/2018/2/layout/IconVerticalSolidList"/>
    <dgm:cxn modelId="{5F68DA30-DC7E-4E8B-90F4-0CA0CF32F99B}" type="presParOf" srcId="{99CFCCAF-14C3-4818-9FF1-645BA7EBCAEA}" destId="{F9CA777B-BC62-44DC-A5F5-CA8B581D3668}" srcOrd="6" destOrd="0" presId="urn:microsoft.com/office/officeart/2018/2/layout/IconVerticalSolidList"/>
    <dgm:cxn modelId="{D480BA81-9F71-4BF2-83DC-21845EE94258}" type="presParOf" srcId="{F9CA777B-BC62-44DC-A5F5-CA8B581D3668}" destId="{A05894ED-86AC-439E-A544-429BC489650F}" srcOrd="0" destOrd="0" presId="urn:microsoft.com/office/officeart/2018/2/layout/IconVerticalSolidList"/>
    <dgm:cxn modelId="{92B951FD-5E7B-4493-852A-2F59C918A80A}" type="presParOf" srcId="{F9CA777B-BC62-44DC-A5F5-CA8B581D3668}" destId="{9E3FFAF9-1861-4B9E-9745-D77CF0993787}" srcOrd="1" destOrd="0" presId="urn:microsoft.com/office/officeart/2018/2/layout/IconVerticalSolidList"/>
    <dgm:cxn modelId="{CD83BC24-A52B-4B4F-B58B-F3704E870E3E}" type="presParOf" srcId="{F9CA777B-BC62-44DC-A5F5-CA8B581D3668}" destId="{879A5A3B-A5C2-4757-BC01-C1EA6B5C3CB0}" srcOrd="2" destOrd="0" presId="urn:microsoft.com/office/officeart/2018/2/layout/IconVerticalSolidList"/>
    <dgm:cxn modelId="{5472FBAE-7A04-4535-863D-BDC7961B8DB2}" type="presParOf" srcId="{F9CA777B-BC62-44DC-A5F5-CA8B581D3668}" destId="{6077889C-2757-48A6-B4E0-FB5788723CB6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7DA2BF40-1C47-4DCE-BAB3-E651D11BD026}" type="doc">
      <dgm:prSet loTypeId="urn:microsoft.com/office/officeart/2018/2/layout/IconCircle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4A7C965-6788-4605-ABD4-A069F4F1C292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• Enter data into Excel</a:t>
          </a:r>
        </a:p>
      </dgm:t>
    </dgm:pt>
    <dgm:pt modelId="{AFB9DAC8-AC93-42A1-92FD-D1A3D26FB2E0}" type="parTrans" cxnId="{5C2A1764-A20C-4A6C-97A1-687F1290C5DD}">
      <dgm:prSet/>
      <dgm:spPr/>
      <dgm:t>
        <a:bodyPr/>
        <a:lstStyle/>
        <a:p>
          <a:endParaRPr lang="en-US"/>
        </a:p>
      </dgm:t>
    </dgm:pt>
    <dgm:pt modelId="{D8F27AB7-3EBD-4B0B-AF36-08296B46B488}" type="sibTrans" cxnId="{5C2A1764-A20C-4A6C-97A1-687F1290C5DD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42EDDBE2-4AE4-42A3-B566-4415DBECB951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• Use simple formulas</a:t>
          </a:r>
        </a:p>
      </dgm:t>
    </dgm:pt>
    <dgm:pt modelId="{55ED2D59-2FD4-4028-96D7-A6588B340A24}" type="parTrans" cxnId="{054B7AE0-8219-4F7B-ACED-3CEDD7D29D8A}">
      <dgm:prSet/>
      <dgm:spPr/>
      <dgm:t>
        <a:bodyPr/>
        <a:lstStyle/>
        <a:p>
          <a:endParaRPr lang="en-US"/>
        </a:p>
      </dgm:t>
    </dgm:pt>
    <dgm:pt modelId="{D3ABAC4C-B045-4CF5-BF0F-A21EB6B9E71D}" type="sibTrans" cxnId="{054B7AE0-8219-4F7B-ACED-3CEDD7D29D8A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24B0A30F-6AE1-4B1E-8040-0B848D50DE18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• Create a basic budget</a:t>
          </a:r>
        </a:p>
      </dgm:t>
    </dgm:pt>
    <dgm:pt modelId="{B05E1F7E-2AEE-4A0C-9F42-6CD93E37245C}" type="parTrans" cxnId="{16D18BCD-0103-49B9-B605-80098FB9B333}">
      <dgm:prSet/>
      <dgm:spPr/>
      <dgm:t>
        <a:bodyPr/>
        <a:lstStyle/>
        <a:p>
          <a:endParaRPr lang="en-US"/>
        </a:p>
      </dgm:t>
    </dgm:pt>
    <dgm:pt modelId="{D5928626-7E12-4D41-A66F-8953AF0411F4}" type="sibTrans" cxnId="{16D18BCD-0103-49B9-B605-80098FB9B333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CA7783FC-D58A-4F81-987F-F7D02828C017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• Save your work confidently</a:t>
          </a:r>
        </a:p>
      </dgm:t>
    </dgm:pt>
    <dgm:pt modelId="{DA228A83-28ED-4D36-A810-7B05B9DE4640}" type="parTrans" cxnId="{FC39B255-6EA7-4A20-A440-8B6F57EC507D}">
      <dgm:prSet/>
      <dgm:spPr/>
      <dgm:t>
        <a:bodyPr/>
        <a:lstStyle/>
        <a:p>
          <a:endParaRPr lang="en-US"/>
        </a:p>
      </dgm:t>
    </dgm:pt>
    <dgm:pt modelId="{3AEBF42F-6442-4AEA-B574-871A88BA799E}" type="sibTrans" cxnId="{FC39B255-6EA7-4A20-A440-8B6F57EC507D}">
      <dgm:prSet/>
      <dgm:spPr/>
      <dgm:t>
        <a:bodyPr/>
        <a:lstStyle/>
        <a:p>
          <a:endParaRPr lang="en-US"/>
        </a:p>
      </dgm:t>
    </dgm:pt>
    <dgm:pt modelId="{8EE7C0F0-3C7E-4972-9EDD-E7ED40BD7F76}" type="pres">
      <dgm:prSet presAssocID="{7DA2BF40-1C47-4DCE-BAB3-E651D11BD026}" presName="root" presStyleCnt="0">
        <dgm:presLayoutVars>
          <dgm:dir/>
          <dgm:resizeHandles val="exact"/>
        </dgm:presLayoutVars>
      </dgm:prSet>
      <dgm:spPr/>
    </dgm:pt>
    <dgm:pt modelId="{4E7CFB7C-B3EA-4ED8-8733-0920A1E38EBA}" type="pres">
      <dgm:prSet presAssocID="{7DA2BF40-1C47-4DCE-BAB3-E651D11BD026}" presName="container" presStyleCnt="0">
        <dgm:presLayoutVars>
          <dgm:dir/>
          <dgm:resizeHandles val="exact"/>
        </dgm:presLayoutVars>
      </dgm:prSet>
      <dgm:spPr/>
    </dgm:pt>
    <dgm:pt modelId="{6AF4D2F2-2918-40A1-91C4-C4536ED30D1A}" type="pres">
      <dgm:prSet presAssocID="{A4A7C965-6788-4605-ABD4-A069F4F1C292}" presName="compNode" presStyleCnt="0"/>
      <dgm:spPr/>
    </dgm:pt>
    <dgm:pt modelId="{6274A7DD-5C77-4533-AF16-C5195E94B0E1}" type="pres">
      <dgm:prSet presAssocID="{A4A7C965-6788-4605-ABD4-A069F4F1C292}" presName="iconBgRect" presStyleLbl="bgShp" presStyleIdx="0" presStyleCnt="4"/>
      <dgm:spPr/>
    </dgm:pt>
    <dgm:pt modelId="{F0D28AD0-3A53-40AE-8CCC-FA9C6124D8B5}" type="pres">
      <dgm:prSet presAssocID="{A4A7C965-6788-4605-ABD4-A069F4F1C292}" presName="iconRect" presStyleLbl="node1" presStyleIdx="0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Table"/>
        </a:ext>
      </dgm:extLst>
    </dgm:pt>
    <dgm:pt modelId="{2B4CEA39-F7B3-4794-8895-2B9F5504DD82}" type="pres">
      <dgm:prSet presAssocID="{A4A7C965-6788-4605-ABD4-A069F4F1C292}" presName="spaceRect" presStyleCnt="0"/>
      <dgm:spPr/>
    </dgm:pt>
    <dgm:pt modelId="{F0006FF1-436C-45C6-8D12-4B42C4A114B3}" type="pres">
      <dgm:prSet presAssocID="{A4A7C965-6788-4605-ABD4-A069F4F1C292}" presName="textRect" presStyleLbl="revTx" presStyleIdx="0" presStyleCnt="4">
        <dgm:presLayoutVars>
          <dgm:chMax val="1"/>
          <dgm:chPref val="1"/>
        </dgm:presLayoutVars>
      </dgm:prSet>
      <dgm:spPr/>
    </dgm:pt>
    <dgm:pt modelId="{1E3D617E-296A-4AFE-9C8C-C2218AB0DC6B}" type="pres">
      <dgm:prSet presAssocID="{D8F27AB7-3EBD-4B0B-AF36-08296B46B488}" presName="sibTrans" presStyleLbl="sibTrans2D1" presStyleIdx="0" presStyleCnt="0"/>
      <dgm:spPr/>
    </dgm:pt>
    <dgm:pt modelId="{6404A388-D489-465D-AEC7-26E9E7BDCAE0}" type="pres">
      <dgm:prSet presAssocID="{42EDDBE2-4AE4-42A3-B566-4415DBECB951}" presName="compNode" presStyleCnt="0"/>
      <dgm:spPr/>
    </dgm:pt>
    <dgm:pt modelId="{0D3484C3-0863-4F4D-AC0D-9548AF092B5E}" type="pres">
      <dgm:prSet presAssocID="{42EDDBE2-4AE4-42A3-B566-4415DBECB951}" presName="iconBgRect" presStyleLbl="bgShp" presStyleIdx="1" presStyleCnt="4"/>
      <dgm:spPr/>
    </dgm:pt>
    <dgm:pt modelId="{BE4960F3-CE0D-4E09-9A45-8D0DA04543CE}" type="pres">
      <dgm:prSet presAssocID="{42EDDBE2-4AE4-42A3-B566-4415DBECB951}" presName="iconRect" presStyleLbl="node1" presStyleIdx="1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Add"/>
        </a:ext>
      </dgm:extLst>
    </dgm:pt>
    <dgm:pt modelId="{43C62CCA-88D1-434B-8D61-EFE6CA56DECA}" type="pres">
      <dgm:prSet presAssocID="{42EDDBE2-4AE4-42A3-B566-4415DBECB951}" presName="spaceRect" presStyleCnt="0"/>
      <dgm:spPr/>
    </dgm:pt>
    <dgm:pt modelId="{44CCD35B-3D02-471C-BDB9-ED83DF804396}" type="pres">
      <dgm:prSet presAssocID="{42EDDBE2-4AE4-42A3-B566-4415DBECB951}" presName="textRect" presStyleLbl="revTx" presStyleIdx="1" presStyleCnt="4">
        <dgm:presLayoutVars>
          <dgm:chMax val="1"/>
          <dgm:chPref val="1"/>
        </dgm:presLayoutVars>
      </dgm:prSet>
      <dgm:spPr/>
    </dgm:pt>
    <dgm:pt modelId="{57B41277-F23C-44D2-915F-1EAB652D813F}" type="pres">
      <dgm:prSet presAssocID="{D3ABAC4C-B045-4CF5-BF0F-A21EB6B9E71D}" presName="sibTrans" presStyleLbl="sibTrans2D1" presStyleIdx="0" presStyleCnt="0"/>
      <dgm:spPr/>
    </dgm:pt>
    <dgm:pt modelId="{14E80A1E-FC32-4108-8D57-5AF39D75C59C}" type="pres">
      <dgm:prSet presAssocID="{24B0A30F-6AE1-4B1E-8040-0B848D50DE18}" presName="compNode" presStyleCnt="0"/>
      <dgm:spPr/>
    </dgm:pt>
    <dgm:pt modelId="{95F01CF5-9B06-4FB8-B7EF-2CC334EFAEEB}" type="pres">
      <dgm:prSet presAssocID="{24B0A30F-6AE1-4B1E-8040-0B848D50DE18}" presName="iconBgRect" presStyleLbl="bgShp" presStyleIdx="2" presStyleCnt="4"/>
      <dgm:spPr/>
    </dgm:pt>
    <dgm:pt modelId="{3AE0A26C-9163-4940-A7DA-6CCDBD10A62C}" type="pres">
      <dgm:prSet presAssocID="{24B0A30F-6AE1-4B1E-8040-0B848D50DE18}" presName="iconRect" presStyleLbl="node1" presStyleIdx="2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oins"/>
        </a:ext>
      </dgm:extLst>
    </dgm:pt>
    <dgm:pt modelId="{D1D2FE09-FC8E-4C86-AD0D-F0ABF0259F5E}" type="pres">
      <dgm:prSet presAssocID="{24B0A30F-6AE1-4B1E-8040-0B848D50DE18}" presName="spaceRect" presStyleCnt="0"/>
      <dgm:spPr/>
    </dgm:pt>
    <dgm:pt modelId="{1145E56F-350D-4EED-8C1E-B566ACC67858}" type="pres">
      <dgm:prSet presAssocID="{24B0A30F-6AE1-4B1E-8040-0B848D50DE18}" presName="textRect" presStyleLbl="revTx" presStyleIdx="2" presStyleCnt="4">
        <dgm:presLayoutVars>
          <dgm:chMax val="1"/>
          <dgm:chPref val="1"/>
        </dgm:presLayoutVars>
      </dgm:prSet>
      <dgm:spPr/>
    </dgm:pt>
    <dgm:pt modelId="{F32CEE7A-5FEB-4140-B2E6-1DE0F29CF8BF}" type="pres">
      <dgm:prSet presAssocID="{D5928626-7E12-4D41-A66F-8953AF0411F4}" presName="sibTrans" presStyleLbl="sibTrans2D1" presStyleIdx="0" presStyleCnt="0"/>
      <dgm:spPr/>
    </dgm:pt>
    <dgm:pt modelId="{3907D6A9-0984-4241-A630-F1D82535A6D0}" type="pres">
      <dgm:prSet presAssocID="{CA7783FC-D58A-4F81-987F-F7D02828C017}" presName="compNode" presStyleCnt="0"/>
      <dgm:spPr/>
    </dgm:pt>
    <dgm:pt modelId="{3598440C-0086-461D-BBD3-7749A03E6483}" type="pres">
      <dgm:prSet presAssocID="{CA7783FC-D58A-4F81-987F-F7D02828C017}" presName="iconBgRect" presStyleLbl="bgShp" presStyleIdx="3" presStyleCnt="4"/>
      <dgm:spPr/>
    </dgm:pt>
    <dgm:pt modelId="{E0064690-523E-4A3F-8DAC-ED678B8A0AB1}" type="pres">
      <dgm:prSet presAssocID="{CA7783FC-D58A-4F81-987F-F7D02828C017}" presName="iconRect" presStyleLbl="node1" presStyleIdx="3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63A2CEDB-0DA5-456F-A758-5657F153CA2D}" type="pres">
      <dgm:prSet presAssocID="{CA7783FC-D58A-4F81-987F-F7D02828C017}" presName="spaceRect" presStyleCnt="0"/>
      <dgm:spPr/>
    </dgm:pt>
    <dgm:pt modelId="{15D50144-6CF9-4582-8242-FC27C6B460CA}" type="pres">
      <dgm:prSet presAssocID="{CA7783FC-D58A-4F81-987F-F7D02828C017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248E0116-12E9-499C-BE38-6CD5BCFCD665}" type="presOf" srcId="{7DA2BF40-1C47-4DCE-BAB3-E651D11BD026}" destId="{8EE7C0F0-3C7E-4972-9EDD-E7ED40BD7F76}" srcOrd="0" destOrd="0" presId="urn:microsoft.com/office/officeart/2018/2/layout/IconCircleList"/>
    <dgm:cxn modelId="{46DDBA5C-4C5F-4431-848E-1DC463A407E9}" type="presOf" srcId="{D5928626-7E12-4D41-A66F-8953AF0411F4}" destId="{F32CEE7A-5FEB-4140-B2E6-1DE0F29CF8BF}" srcOrd="0" destOrd="0" presId="urn:microsoft.com/office/officeart/2018/2/layout/IconCircleList"/>
    <dgm:cxn modelId="{5C2A1764-A20C-4A6C-97A1-687F1290C5DD}" srcId="{7DA2BF40-1C47-4DCE-BAB3-E651D11BD026}" destId="{A4A7C965-6788-4605-ABD4-A069F4F1C292}" srcOrd="0" destOrd="0" parTransId="{AFB9DAC8-AC93-42A1-92FD-D1A3D26FB2E0}" sibTransId="{D8F27AB7-3EBD-4B0B-AF36-08296B46B488}"/>
    <dgm:cxn modelId="{FC39B255-6EA7-4A20-A440-8B6F57EC507D}" srcId="{7DA2BF40-1C47-4DCE-BAB3-E651D11BD026}" destId="{CA7783FC-D58A-4F81-987F-F7D02828C017}" srcOrd="3" destOrd="0" parTransId="{DA228A83-28ED-4D36-A810-7B05B9DE4640}" sibTransId="{3AEBF42F-6442-4AEA-B574-871A88BA799E}"/>
    <dgm:cxn modelId="{3C372785-0FDD-4EF1-AA08-85FB85614D1E}" type="presOf" srcId="{D3ABAC4C-B045-4CF5-BF0F-A21EB6B9E71D}" destId="{57B41277-F23C-44D2-915F-1EAB652D813F}" srcOrd="0" destOrd="0" presId="urn:microsoft.com/office/officeart/2018/2/layout/IconCircleList"/>
    <dgm:cxn modelId="{0308BF8E-4224-41F4-BCD2-E710DE8AD99E}" type="presOf" srcId="{D8F27AB7-3EBD-4B0B-AF36-08296B46B488}" destId="{1E3D617E-296A-4AFE-9C8C-C2218AB0DC6B}" srcOrd="0" destOrd="0" presId="urn:microsoft.com/office/officeart/2018/2/layout/IconCircleList"/>
    <dgm:cxn modelId="{D343389C-0569-4AA4-AFA5-B7317FF8C4F6}" type="presOf" srcId="{CA7783FC-D58A-4F81-987F-F7D02828C017}" destId="{15D50144-6CF9-4582-8242-FC27C6B460CA}" srcOrd="0" destOrd="0" presId="urn:microsoft.com/office/officeart/2018/2/layout/IconCircleList"/>
    <dgm:cxn modelId="{934775B6-F4AC-419A-A2F9-9865F767EACC}" type="presOf" srcId="{42EDDBE2-4AE4-42A3-B566-4415DBECB951}" destId="{44CCD35B-3D02-471C-BDB9-ED83DF804396}" srcOrd="0" destOrd="0" presId="urn:microsoft.com/office/officeart/2018/2/layout/IconCircleList"/>
    <dgm:cxn modelId="{8DF664CC-11D9-4C6A-B797-0773F1FAD9C6}" type="presOf" srcId="{24B0A30F-6AE1-4B1E-8040-0B848D50DE18}" destId="{1145E56F-350D-4EED-8C1E-B566ACC67858}" srcOrd="0" destOrd="0" presId="urn:microsoft.com/office/officeart/2018/2/layout/IconCircleList"/>
    <dgm:cxn modelId="{F40598CC-7839-49A3-91B2-8DB69A4C79A1}" type="presOf" srcId="{A4A7C965-6788-4605-ABD4-A069F4F1C292}" destId="{F0006FF1-436C-45C6-8D12-4B42C4A114B3}" srcOrd="0" destOrd="0" presId="urn:microsoft.com/office/officeart/2018/2/layout/IconCircleList"/>
    <dgm:cxn modelId="{16D18BCD-0103-49B9-B605-80098FB9B333}" srcId="{7DA2BF40-1C47-4DCE-BAB3-E651D11BD026}" destId="{24B0A30F-6AE1-4B1E-8040-0B848D50DE18}" srcOrd="2" destOrd="0" parTransId="{B05E1F7E-2AEE-4A0C-9F42-6CD93E37245C}" sibTransId="{D5928626-7E12-4D41-A66F-8953AF0411F4}"/>
    <dgm:cxn modelId="{054B7AE0-8219-4F7B-ACED-3CEDD7D29D8A}" srcId="{7DA2BF40-1C47-4DCE-BAB3-E651D11BD026}" destId="{42EDDBE2-4AE4-42A3-B566-4415DBECB951}" srcOrd="1" destOrd="0" parTransId="{55ED2D59-2FD4-4028-96D7-A6588B340A24}" sibTransId="{D3ABAC4C-B045-4CF5-BF0F-A21EB6B9E71D}"/>
    <dgm:cxn modelId="{C006B435-7DD5-4637-8D2F-FB7C538D8DA6}" type="presParOf" srcId="{8EE7C0F0-3C7E-4972-9EDD-E7ED40BD7F76}" destId="{4E7CFB7C-B3EA-4ED8-8733-0920A1E38EBA}" srcOrd="0" destOrd="0" presId="urn:microsoft.com/office/officeart/2018/2/layout/IconCircleList"/>
    <dgm:cxn modelId="{1942FD32-7CF8-4D25-8A30-CCF122E0C5F2}" type="presParOf" srcId="{4E7CFB7C-B3EA-4ED8-8733-0920A1E38EBA}" destId="{6AF4D2F2-2918-40A1-91C4-C4536ED30D1A}" srcOrd="0" destOrd="0" presId="urn:microsoft.com/office/officeart/2018/2/layout/IconCircleList"/>
    <dgm:cxn modelId="{22EFCBB6-9408-48FE-BB11-AF617BCB8CD0}" type="presParOf" srcId="{6AF4D2F2-2918-40A1-91C4-C4536ED30D1A}" destId="{6274A7DD-5C77-4533-AF16-C5195E94B0E1}" srcOrd="0" destOrd="0" presId="urn:microsoft.com/office/officeart/2018/2/layout/IconCircleList"/>
    <dgm:cxn modelId="{FB8F312B-CFC5-4D1F-839B-5F35A95539C2}" type="presParOf" srcId="{6AF4D2F2-2918-40A1-91C4-C4536ED30D1A}" destId="{F0D28AD0-3A53-40AE-8CCC-FA9C6124D8B5}" srcOrd="1" destOrd="0" presId="urn:microsoft.com/office/officeart/2018/2/layout/IconCircleList"/>
    <dgm:cxn modelId="{7AE3F0AD-C520-40C3-B75E-0FB8B86D1721}" type="presParOf" srcId="{6AF4D2F2-2918-40A1-91C4-C4536ED30D1A}" destId="{2B4CEA39-F7B3-4794-8895-2B9F5504DD82}" srcOrd="2" destOrd="0" presId="urn:microsoft.com/office/officeart/2018/2/layout/IconCircleList"/>
    <dgm:cxn modelId="{A15231BE-772A-4189-A88C-AA499135D8F4}" type="presParOf" srcId="{6AF4D2F2-2918-40A1-91C4-C4536ED30D1A}" destId="{F0006FF1-436C-45C6-8D12-4B42C4A114B3}" srcOrd="3" destOrd="0" presId="urn:microsoft.com/office/officeart/2018/2/layout/IconCircleList"/>
    <dgm:cxn modelId="{572EDD57-F4AD-48AB-ACEE-1F3190BCD486}" type="presParOf" srcId="{4E7CFB7C-B3EA-4ED8-8733-0920A1E38EBA}" destId="{1E3D617E-296A-4AFE-9C8C-C2218AB0DC6B}" srcOrd="1" destOrd="0" presId="urn:microsoft.com/office/officeart/2018/2/layout/IconCircleList"/>
    <dgm:cxn modelId="{091A4970-47AE-45AD-8F3A-030AF4547704}" type="presParOf" srcId="{4E7CFB7C-B3EA-4ED8-8733-0920A1E38EBA}" destId="{6404A388-D489-465D-AEC7-26E9E7BDCAE0}" srcOrd="2" destOrd="0" presId="urn:microsoft.com/office/officeart/2018/2/layout/IconCircleList"/>
    <dgm:cxn modelId="{93E07469-360A-4005-B898-3F076786F91E}" type="presParOf" srcId="{6404A388-D489-465D-AEC7-26E9E7BDCAE0}" destId="{0D3484C3-0863-4F4D-AC0D-9548AF092B5E}" srcOrd="0" destOrd="0" presId="urn:microsoft.com/office/officeart/2018/2/layout/IconCircleList"/>
    <dgm:cxn modelId="{9BAEC9F7-F508-434F-9764-AB1E6A5F2B35}" type="presParOf" srcId="{6404A388-D489-465D-AEC7-26E9E7BDCAE0}" destId="{BE4960F3-CE0D-4E09-9A45-8D0DA04543CE}" srcOrd="1" destOrd="0" presId="urn:microsoft.com/office/officeart/2018/2/layout/IconCircleList"/>
    <dgm:cxn modelId="{EA83CF10-2506-4F77-92F2-FBD774C73DD3}" type="presParOf" srcId="{6404A388-D489-465D-AEC7-26E9E7BDCAE0}" destId="{43C62CCA-88D1-434B-8D61-EFE6CA56DECA}" srcOrd="2" destOrd="0" presId="urn:microsoft.com/office/officeart/2018/2/layout/IconCircleList"/>
    <dgm:cxn modelId="{72B778DB-66C9-4945-A8D0-038FC82D7E27}" type="presParOf" srcId="{6404A388-D489-465D-AEC7-26E9E7BDCAE0}" destId="{44CCD35B-3D02-471C-BDB9-ED83DF804396}" srcOrd="3" destOrd="0" presId="urn:microsoft.com/office/officeart/2018/2/layout/IconCircleList"/>
    <dgm:cxn modelId="{DAFDFC63-91C3-4CCE-809B-8CA4FC3D4932}" type="presParOf" srcId="{4E7CFB7C-B3EA-4ED8-8733-0920A1E38EBA}" destId="{57B41277-F23C-44D2-915F-1EAB652D813F}" srcOrd="3" destOrd="0" presId="urn:microsoft.com/office/officeart/2018/2/layout/IconCircleList"/>
    <dgm:cxn modelId="{45D3A629-3350-441C-910A-4DD9AD69E220}" type="presParOf" srcId="{4E7CFB7C-B3EA-4ED8-8733-0920A1E38EBA}" destId="{14E80A1E-FC32-4108-8D57-5AF39D75C59C}" srcOrd="4" destOrd="0" presId="urn:microsoft.com/office/officeart/2018/2/layout/IconCircleList"/>
    <dgm:cxn modelId="{B1DAA3B4-7264-4FAF-9947-0EE55FC322A8}" type="presParOf" srcId="{14E80A1E-FC32-4108-8D57-5AF39D75C59C}" destId="{95F01CF5-9B06-4FB8-B7EF-2CC334EFAEEB}" srcOrd="0" destOrd="0" presId="urn:microsoft.com/office/officeart/2018/2/layout/IconCircleList"/>
    <dgm:cxn modelId="{E78390F5-4529-492B-9E8A-07967085289E}" type="presParOf" srcId="{14E80A1E-FC32-4108-8D57-5AF39D75C59C}" destId="{3AE0A26C-9163-4940-A7DA-6CCDBD10A62C}" srcOrd="1" destOrd="0" presId="urn:microsoft.com/office/officeart/2018/2/layout/IconCircleList"/>
    <dgm:cxn modelId="{3FC8951F-8770-4265-B223-1D5492AA5798}" type="presParOf" srcId="{14E80A1E-FC32-4108-8D57-5AF39D75C59C}" destId="{D1D2FE09-FC8E-4C86-AD0D-F0ABF0259F5E}" srcOrd="2" destOrd="0" presId="urn:microsoft.com/office/officeart/2018/2/layout/IconCircleList"/>
    <dgm:cxn modelId="{91261F10-0862-4A43-B232-343C25826392}" type="presParOf" srcId="{14E80A1E-FC32-4108-8D57-5AF39D75C59C}" destId="{1145E56F-350D-4EED-8C1E-B566ACC67858}" srcOrd="3" destOrd="0" presId="urn:microsoft.com/office/officeart/2018/2/layout/IconCircleList"/>
    <dgm:cxn modelId="{89FCF0E2-C399-4615-92FD-D6926956D1E8}" type="presParOf" srcId="{4E7CFB7C-B3EA-4ED8-8733-0920A1E38EBA}" destId="{F32CEE7A-5FEB-4140-B2E6-1DE0F29CF8BF}" srcOrd="5" destOrd="0" presId="urn:microsoft.com/office/officeart/2018/2/layout/IconCircleList"/>
    <dgm:cxn modelId="{B47F310C-98A8-419B-8B50-A5C4162D9643}" type="presParOf" srcId="{4E7CFB7C-B3EA-4ED8-8733-0920A1E38EBA}" destId="{3907D6A9-0984-4241-A630-F1D82535A6D0}" srcOrd="6" destOrd="0" presId="urn:microsoft.com/office/officeart/2018/2/layout/IconCircleList"/>
    <dgm:cxn modelId="{C0C98F4C-0A8C-42C3-B1FC-34DA6F5E50AD}" type="presParOf" srcId="{3907D6A9-0984-4241-A630-F1D82535A6D0}" destId="{3598440C-0086-461D-BBD3-7749A03E6483}" srcOrd="0" destOrd="0" presId="urn:microsoft.com/office/officeart/2018/2/layout/IconCircleList"/>
    <dgm:cxn modelId="{C1DB43B4-0B97-4E81-B7AA-CB9FE34395F7}" type="presParOf" srcId="{3907D6A9-0984-4241-A630-F1D82535A6D0}" destId="{E0064690-523E-4A3F-8DAC-ED678B8A0AB1}" srcOrd="1" destOrd="0" presId="urn:microsoft.com/office/officeart/2018/2/layout/IconCircleList"/>
    <dgm:cxn modelId="{7CAF5F36-630C-4975-BFBF-2431CD010141}" type="presParOf" srcId="{3907D6A9-0984-4241-A630-F1D82535A6D0}" destId="{63A2CEDB-0DA5-456F-A758-5657F153CA2D}" srcOrd="2" destOrd="0" presId="urn:microsoft.com/office/officeart/2018/2/layout/IconCircleList"/>
    <dgm:cxn modelId="{D72F3BAE-EFB8-4635-ABAB-61FFA47CA66C}" type="presParOf" srcId="{3907D6A9-0984-4241-A630-F1D82535A6D0}" destId="{15D50144-6CF9-4582-8242-FC27C6B460CA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2221F0-0881-4CD5-9A6E-DB5A7435E0AE}">
      <dsp:nvSpPr>
        <dsp:cNvPr id="0" name=""/>
        <dsp:cNvSpPr/>
      </dsp:nvSpPr>
      <dsp:spPr>
        <a:xfrm>
          <a:off x="376435" y="1016402"/>
          <a:ext cx="1098000" cy="1098000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8AF90FE-99C4-4230-BD16-02FC5D083CE0}">
      <dsp:nvSpPr>
        <dsp:cNvPr id="0" name=""/>
        <dsp:cNvSpPr/>
      </dsp:nvSpPr>
      <dsp:spPr>
        <a:xfrm>
          <a:off x="610435" y="1250402"/>
          <a:ext cx="630000" cy="630000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81C0462-8DD0-4AD4-BB7C-FC920CE49EE2}">
      <dsp:nvSpPr>
        <dsp:cNvPr id="0" name=""/>
        <dsp:cNvSpPr/>
      </dsp:nvSpPr>
      <dsp:spPr>
        <a:xfrm>
          <a:off x="25435" y="245640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700" kern="1200"/>
            <a:t>Excel is a spreadsheet program.</a:t>
          </a:r>
        </a:p>
      </dsp:txBody>
      <dsp:txXfrm>
        <a:off x="25435" y="2456402"/>
        <a:ext cx="1800000" cy="720000"/>
      </dsp:txXfrm>
    </dsp:sp>
    <dsp:sp modelId="{CCFD9AA8-E589-4A0E-875F-0962BCBCEF7B}">
      <dsp:nvSpPr>
        <dsp:cNvPr id="0" name=""/>
        <dsp:cNvSpPr/>
      </dsp:nvSpPr>
      <dsp:spPr>
        <a:xfrm>
          <a:off x="2491435" y="1016402"/>
          <a:ext cx="1098000" cy="1098000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1B06873-AB82-4ECD-A063-5310250D7E91}">
      <dsp:nvSpPr>
        <dsp:cNvPr id="0" name=""/>
        <dsp:cNvSpPr/>
      </dsp:nvSpPr>
      <dsp:spPr>
        <a:xfrm>
          <a:off x="2725435" y="1250402"/>
          <a:ext cx="630000" cy="630000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E296BF9-A763-4D1A-AE8A-0ECB5CACCB3F}">
      <dsp:nvSpPr>
        <dsp:cNvPr id="0" name=""/>
        <dsp:cNvSpPr/>
      </dsp:nvSpPr>
      <dsp:spPr>
        <a:xfrm>
          <a:off x="2140435" y="245640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700" kern="1200"/>
            <a:t>It helps organise information.</a:t>
          </a:r>
        </a:p>
      </dsp:txBody>
      <dsp:txXfrm>
        <a:off x="2140435" y="2456402"/>
        <a:ext cx="1800000" cy="720000"/>
      </dsp:txXfrm>
    </dsp:sp>
    <dsp:sp modelId="{6FBFB427-D190-4D34-A274-4BD6A28BE061}">
      <dsp:nvSpPr>
        <dsp:cNvPr id="0" name=""/>
        <dsp:cNvSpPr/>
      </dsp:nvSpPr>
      <dsp:spPr>
        <a:xfrm>
          <a:off x="4606435" y="1016402"/>
          <a:ext cx="1098000" cy="1098000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44BA208-F3CA-4353-97E4-407A68275018}">
      <dsp:nvSpPr>
        <dsp:cNvPr id="0" name=""/>
        <dsp:cNvSpPr/>
      </dsp:nvSpPr>
      <dsp:spPr>
        <a:xfrm>
          <a:off x="4840435" y="1250402"/>
          <a:ext cx="630000" cy="630000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ECBFE2F-C017-474F-B582-70831AE6821B}">
      <dsp:nvSpPr>
        <dsp:cNvPr id="0" name=""/>
        <dsp:cNvSpPr/>
      </dsp:nvSpPr>
      <dsp:spPr>
        <a:xfrm>
          <a:off x="4255435" y="245640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700" kern="1200"/>
            <a:t>It can do calculations for you.</a:t>
          </a:r>
        </a:p>
      </dsp:txBody>
      <dsp:txXfrm>
        <a:off x="4255435" y="2456402"/>
        <a:ext cx="1800000" cy="720000"/>
      </dsp:txXfrm>
    </dsp:sp>
    <dsp:sp modelId="{42B9A9D5-CE90-42CE-A418-2925E28B4DCE}">
      <dsp:nvSpPr>
        <dsp:cNvPr id="0" name=""/>
        <dsp:cNvSpPr/>
      </dsp:nvSpPr>
      <dsp:spPr>
        <a:xfrm>
          <a:off x="6721435" y="1016402"/>
          <a:ext cx="1098000" cy="1098000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2991277-6C7A-4CD8-9FB4-1764BC010BCF}">
      <dsp:nvSpPr>
        <dsp:cNvPr id="0" name=""/>
        <dsp:cNvSpPr/>
      </dsp:nvSpPr>
      <dsp:spPr>
        <a:xfrm>
          <a:off x="6955435" y="1250402"/>
          <a:ext cx="630000" cy="630000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854AF6F-CE3D-429B-BB3F-B6C4DA0B45AA}">
      <dsp:nvSpPr>
        <dsp:cNvPr id="0" name=""/>
        <dsp:cNvSpPr/>
      </dsp:nvSpPr>
      <dsp:spPr>
        <a:xfrm>
          <a:off x="6370435" y="245640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700" kern="1200"/>
            <a:t>Used for budgets, lists, and records.</a:t>
          </a:r>
        </a:p>
      </dsp:txBody>
      <dsp:txXfrm>
        <a:off x="6370435" y="2456402"/>
        <a:ext cx="1800000" cy="7200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493B34-AD1C-4AC1-B460-C7DB08490F8B}">
      <dsp:nvSpPr>
        <dsp:cNvPr id="0" name=""/>
        <dsp:cNvSpPr/>
      </dsp:nvSpPr>
      <dsp:spPr>
        <a:xfrm>
          <a:off x="0" y="4802"/>
          <a:ext cx="8195871" cy="9594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/>
            <a:t>• Saves time</a:t>
          </a:r>
        </a:p>
      </dsp:txBody>
      <dsp:txXfrm>
        <a:off x="46834" y="51636"/>
        <a:ext cx="8102203" cy="865732"/>
      </dsp:txXfrm>
    </dsp:sp>
    <dsp:sp modelId="{828FF6F1-962D-41C5-9C89-FE4D13527B2A}">
      <dsp:nvSpPr>
        <dsp:cNvPr id="0" name=""/>
        <dsp:cNvSpPr/>
      </dsp:nvSpPr>
      <dsp:spPr>
        <a:xfrm>
          <a:off x="0" y="1079402"/>
          <a:ext cx="8195871" cy="959400"/>
        </a:xfrm>
        <a:prstGeom prst="roundRect">
          <a:avLst/>
        </a:prstGeom>
        <a:solidFill>
          <a:schemeClr val="accent2">
            <a:hueOff val="1560506"/>
            <a:satOff val="-1946"/>
            <a:lumOff val="45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/>
            <a:t>• Reduces mistakes</a:t>
          </a:r>
        </a:p>
      </dsp:txBody>
      <dsp:txXfrm>
        <a:off x="46834" y="1126236"/>
        <a:ext cx="8102203" cy="865732"/>
      </dsp:txXfrm>
    </dsp:sp>
    <dsp:sp modelId="{B8C44C73-D5AC-4CD8-AD55-A478AAB6734D}">
      <dsp:nvSpPr>
        <dsp:cNvPr id="0" name=""/>
        <dsp:cNvSpPr/>
      </dsp:nvSpPr>
      <dsp:spPr>
        <a:xfrm>
          <a:off x="0" y="2154002"/>
          <a:ext cx="8195871" cy="959400"/>
        </a:xfrm>
        <a:prstGeom prst="roundRect">
          <a:avLst/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/>
            <a:t>• Updates totals automatically</a:t>
          </a:r>
        </a:p>
      </dsp:txBody>
      <dsp:txXfrm>
        <a:off x="46834" y="2200836"/>
        <a:ext cx="8102203" cy="865732"/>
      </dsp:txXfrm>
    </dsp:sp>
    <dsp:sp modelId="{046FEF3C-4B0B-42FE-92D7-D31CDB0A9B88}">
      <dsp:nvSpPr>
        <dsp:cNvPr id="0" name=""/>
        <dsp:cNvSpPr/>
      </dsp:nvSpPr>
      <dsp:spPr>
        <a:xfrm>
          <a:off x="0" y="3228602"/>
          <a:ext cx="8195871" cy="959400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/>
            <a:t>• Helps manage money</a:t>
          </a:r>
        </a:p>
      </dsp:txBody>
      <dsp:txXfrm>
        <a:off x="46834" y="3275436"/>
        <a:ext cx="8102203" cy="86573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1E5F4D-8C60-4E80-9C1A-13BF221EDD34}">
      <dsp:nvSpPr>
        <dsp:cNvPr id="0" name=""/>
        <dsp:cNvSpPr/>
      </dsp:nvSpPr>
      <dsp:spPr>
        <a:xfrm>
          <a:off x="738477" y="1037662"/>
          <a:ext cx="1079825" cy="1079825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459E23E-59B4-4C63-91DA-2390940401C1}">
      <dsp:nvSpPr>
        <dsp:cNvPr id="0" name=""/>
        <dsp:cNvSpPr/>
      </dsp:nvSpPr>
      <dsp:spPr>
        <a:xfrm>
          <a:off x="78583" y="2435142"/>
          <a:ext cx="2399612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Each cell has a name.</a:t>
          </a:r>
        </a:p>
      </dsp:txBody>
      <dsp:txXfrm>
        <a:off x="78583" y="2435142"/>
        <a:ext cx="2399612" cy="720000"/>
      </dsp:txXfrm>
    </dsp:sp>
    <dsp:sp modelId="{562BC872-9CDF-47A7-9DE7-07C91ED1E14B}">
      <dsp:nvSpPr>
        <dsp:cNvPr id="0" name=""/>
        <dsp:cNvSpPr/>
      </dsp:nvSpPr>
      <dsp:spPr>
        <a:xfrm>
          <a:off x="3558022" y="1037662"/>
          <a:ext cx="1079825" cy="1079825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4DF51AC-A282-4C4E-A035-708EC1C0E720}">
      <dsp:nvSpPr>
        <dsp:cNvPr id="0" name=""/>
        <dsp:cNvSpPr/>
      </dsp:nvSpPr>
      <dsp:spPr>
        <a:xfrm>
          <a:off x="2898129" y="2435142"/>
          <a:ext cx="2399612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Example: A1 (Column A, Row 1)</a:t>
          </a:r>
        </a:p>
      </dsp:txBody>
      <dsp:txXfrm>
        <a:off x="2898129" y="2435142"/>
        <a:ext cx="2399612" cy="720000"/>
      </dsp:txXfrm>
    </dsp:sp>
    <dsp:sp modelId="{A40F4A36-2C67-44D5-B3F7-B3C0B95CB5AC}">
      <dsp:nvSpPr>
        <dsp:cNvPr id="0" name=""/>
        <dsp:cNvSpPr/>
      </dsp:nvSpPr>
      <dsp:spPr>
        <a:xfrm>
          <a:off x="6377567" y="1037662"/>
          <a:ext cx="1079825" cy="1079825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48780E4-EF15-41AF-8E26-785CFB3643A0}">
      <dsp:nvSpPr>
        <dsp:cNvPr id="0" name=""/>
        <dsp:cNvSpPr/>
      </dsp:nvSpPr>
      <dsp:spPr>
        <a:xfrm>
          <a:off x="5717674" y="2435142"/>
          <a:ext cx="2399612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You type text or numbers into cells.</a:t>
          </a:r>
        </a:p>
      </dsp:txBody>
      <dsp:txXfrm>
        <a:off x="5717674" y="2435142"/>
        <a:ext cx="2399612" cy="7200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71DF0F-57B3-4ACA-901E-2BDA5878CC48}">
      <dsp:nvSpPr>
        <dsp:cNvPr id="0" name=""/>
        <dsp:cNvSpPr/>
      </dsp:nvSpPr>
      <dsp:spPr>
        <a:xfrm>
          <a:off x="0" y="14511"/>
          <a:ext cx="8229600" cy="103135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/>
            <a:t>•Click on a cell</a:t>
          </a:r>
        </a:p>
      </dsp:txBody>
      <dsp:txXfrm>
        <a:off x="50347" y="64858"/>
        <a:ext cx="8128906" cy="930660"/>
      </dsp:txXfrm>
    </dsp:sp>
    <dsp:sp modelId="{A3A2486B-320C-469E-BDD7-3CC0E7EA4B77}">
      <dsp:nvSpPr>
        <dsp:cNvPr id="0" name=""/>
        <dsp:cNvSpPr/>
      </dsp:nvSpPr>
      <dsp:spPr>
        <a:xfrm>
          <a:off x="0" y="1169706"/>
          <a:ext cx="8229600" cy="103135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/>
            <a:t>• Type your text or number</a:t>
          </a:r>
        </a:p>
      </dsp:txBody>
      <dsp:txXfrm>
        <a:off x="50347" y="1220053"/>
        <a:ext cx="8128906" cy="930660"/>
      </dsp:txXfrm>
    </dsp:sp>
    <dsp:sp modelId="{5E794686-0D2E-46C5-9839-F9B06F5E91E7}">
      <dsp:nvSpPr>
        <dsp:cNvPr id="0" name=""/>
        <dsp:cNvSpPr/>
      </dsp:nvSpPr>
      <dsp:spPr>
        <a:xfrm>
          <a:off x="0" y="2324901"/>
          <a:ext cx="8229600" cy="103135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/>
            <a:t>• Press Enter</a:t>
          </a:r>
        </a:p>
      </dsp:txBody>
      <dsp:txXfrm>
        <a:off x="50347" y="2375248"/>
        <a:ext cx="8128906" cy="930660"/>
      </dsp:txXfrm>
    </dsp:sp>
    <dsp:sp modelId="{519F8A7B-9481-4795-A10A-F07881B0B403}">
      <dsp:nvSpPr>
        <dsp:cNvPr id="0" name=""/>
        <dsp:cNvSpPr/>
      </dsp:nvSpPr>
      <dsp:spPr>
        <a:xfrm>
          <a:off x="0" y="3480096"/>
          <a:ext cx="8229600" cy="103135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/>
            <a:t>• Click another cell to continue</a:t>
          </a:r>
        </a:p>
      </dsp:txBody>
      <dsp:txXfrm>
        <a:off x="50347" y="3530443"/>
        <a:ext cx="8128906" cy="93066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0ECDA8-A71A-4A91-A4DC-081D2816E6F4}">
      <dsp:nvSpPr>
        <dsp:cNvPr id="0" name=""/>
        <dsp:cNvSpPr/>
      </dsp:nvSpPr>
      <dsp:spPr>
        <a:xfrm>
          <a:off x="0" y="28416"/>
          <a:ext cx="8229600" cy="8154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/>
            <a:t>Formulas always start with =</a:t>
          </a:r>
        </a:p>
      </dsp:txBody>
      <dsp:txXfrm>
        <a:off x="39809" y="68225"/>
        <a:ext cx="8149982" cy="735872"/>
      </dsp:txXfrm>
    </dsp:sp>
    <dsp:sp modelId="{4422D87F-7CE3-4FBC-A9DB-5E6765A1B27E}">
      <dsp:nvSpPr>
        <dsp:cNvPr id="0" name=""/>
        <dsp:cNvSpPr/>
      </dsp:nvSpPr>
      <dsp:spPr>
        <a:xfrm>
          <a:off x="0" y="941826"/>
          <a:ext cx="8229600" cy="8154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/>
            <a:t>=B1 + B2  (add)</a:t>
          </a:r>
        </a:p>
      </dsp:txBody>
      <dsp:txXfrm>
        <a:off x="39809" y="981635"/>
        <a:ext cx="8149982" cy="735872"/>
      </dsp:txXfrm>
    </dsp:sp>
    <dsp:sp modelId="{CA6ADE6C-6133-402B-BADE-6749EC61668B}">
      <dsp:nvSpPr>
        <dsp:cNvPr id="0" name=""/>
        <dsp:cNvSpPr/>
      </dsp:nvSpPr>
      <dsp:spPr>
        <a:xfrm>
          <a:off x="0" y="1855236"/>
          <a:ext cx="8229600" cy="8154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/>
            <a:t>=B1 - B2  (subtract)</a:t>
          </a:r>
        </a:p>
      </dsp:txBody>
      <dsp:txXfrm>
        <a:off x="39809" y="1895045"/>
        <a:ext cx="8149982" cy="735872"/>
      </dsp:txXfrm>
    </dsp:sp>
    <dsp:sp modelId="{6BE749E3-0113-4F7B-BE87-41654F1D2EDB}">
      <dsp:nvSpPr>
        <dsp:cNvPr id="0" name=""/>
        <dsp:cNvSpPr/>
      </dsp:nvSpPr>
      <dsp:spPr>
        <a:xfrm>
          <a:off x="0" y="2768646"/>
          <a:ext cx="8229600" cy="8154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/>
            <a:t>=B1 * B2  (multiply)</a:t>
          </a:r>
        </a:p>
      </dsp:txBody>
      <dsp:txXfrm>
        <a:off x="39809" y="2808455"/>
        <a:ext cx="8149982" cy="735872"/>
      </dsp:txXfrm>
    </dsp:sp>
    <dsp:sp modelId="{D0853529-5FE6-447A-98BF-462F8B10CF66}">
      <dsp:nvSpPr>
        <dsp:cNvPr id="0" name=""/>
        <dsp:cNvSpPr/>
      </dsp:nvSpPr>
      <dsp:spPr>
        <a:xfrm>
          <a:off x="0" y="3682056"/>
          <a:ext cx="8229600" cy="8154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/>
            <a:t>=B1 / B2  (divide)</a:t>
          </a:r>
        </a:p>
      </dsp:txBody>
      <dsp:txXfrm>
        <a:off x="39809" y="3721865"/>
        <a:ext cx="8149982" cy="73587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2AC07E-8FFC-4E16-B12A-A6E231BCFDEF}">
      <dsp:nvSpPr>
        <dsp:cNvPr id="0" name=""/>
        <dsp:cNvSpPr/>
      </dsp:nvSpPr>
      <dsp:spPr>
        <a:xfrm>
          <a:off x="0" y="991179"/>
          <a:ext cx="2305088" cy="14637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776744C-82C3-45E6-88F5-8A9339B419AF}">
      <dsp:nvSpPr>
        <dsp:cNvPr id="0" name=""/>
        <dsp:cNvSpPr/>
      </dsp:nvSpPr>
      <dsp:spPr>
        <a:xfrm>
          <a:off x="256120" y="1234494"/>
          <a:ext cx="2305088" cy="146373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If you change a number,</a:t>
          </a:r>
        </a:p>
      </dsp:txBody>
      <dsp:txXfrm>
        <a:off x="298991" y="1277365"/>
        <a:ext cx="2219346" cy="1377989"/>
      </dsp:txXfrm>
    </dsp:sp>
    <dsp:sp modelId="{E6287D12-97FA-4F5D-A30E-D2B5589C34ED}">
      <dsp:nvSpPr>
        <dsp:cNvPr id="0" name=""/>
        <dsp:cNvSpPr/>
      </dsp:nvSpPr>
      <dsp:spPr>
        <a:xfrm>
          <a:off x="2817330" y="991179"/>
          <a:ext cx="2305088" cy="14637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8C8EC3-0B98-4D88-94FA-8CCC2DBADDAD}">
      <dsp:nvSpPr>
        <dsp:cNvPr id="0" name=""/>
        <dsp:cNvSpPr/>
      </dsp:nvSpPr>
      <dsp:spPr>
        <a:xfrm>
          <a:off x="3073451" y="1234494"/>
          <a:ext cx="2305088" cy="146373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Excel updates the answer automatically.</a:t>
          </a:r>
        </a:p>
      </dsp:txBody>
      <dsp:txXfrm>
        <a:off x="3116322" y="1277365"/>
        <a:ext cx="2219346" cy="1377989"/>
      </dsp:txXfrm>
    </dsp:sp>
    <dsp:sp modelId="{983074CF-67A4-4F60-B315-56F86E3A8609}">
      <dsp:nvSpPr>
        <dsp:cNvPr id="0" name=""/>
        <dsp:cNvSpPr/>
      </dsp:nvSpPr>
      <dsp:spPr>
        <a:xfrm>
          <a:off x="5634661" y="991179"/>
          <a:ext cx="2305088" cy="14637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033114E-2F94-4163-9851-F35AE2D56942}">
      <dsp:nvSpPr>
        <dsp:cNvPr id="0" name=""/>
        <dsp:cNvSpPr/>
      </dsp:nvSpPr>
      <dsp:spPr>
        <a:xfrm>
          <a:off x="5890782" y="1234494"/>
          <a:ext cx="2305088" cy="146373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This is useful for budgets.</a:t>
          </a:r>
        </a:p>
      </dsp:txBody>
      <dsp:txXfrm>
        <a:off x="5933653" y="1277365"/>
        <a:ext cx="2219346" cy="1377989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2FA468-0981-4FB4-A621-511D592FC6F4}">
      <dsp:nvSpPr>
        <dsp:cNvPr id="0" name=""/>
        <dsp:cNvSpPr/>
      </dsp:nvSpPr>
      <dsp:spPr>
        <a:xfrm>
          <a:off x="0" y="1878"/>
          <a:ext cx="8229600" cy="95204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1DBECBB-7BCA-4751-A8B4-52A0BB84BC39}">
      <dsp:nvSpPr>
        <dsp:cNvPr id="0" name=""/>
        <dsp:cNvSpPr/>
      </dsp:nvSpPr>
      <dsp:spPr>
        <a:xfrm>
          <a:off x="287993" y="216088"/>
          <a:ext cx="523623" cy="523623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647CCF-D0BF-4F77-97B0-E614847BAF1A}">
      <dsp:nvSpPr>
        <dsp:cNvPr id="0" name=""/>
        <dsp:cNvSpPr/>
      </dsp:nvSpPr>
      <dsp:spPr>
        <a:xfrm>
          <a:off x="1099610" y="1878"/>
          <a:ext cx="7129989" cy="9520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0758" tIns="100758" rIns="100758" bIns="100758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• File → Save As</a:t>
          </a:r>
        </a:p>
      </dsp:txBody>
      <dsp:txXfrm>
        <a:off x="1099610" y="1878"/>
        <a:ext cx="7129989" cy="952043"/>
      </dsp:txXfrm>
    </dsp:sp>
    <dsp:sp modelId="{EECB732A-4249-4020-B64D-DF5F5522183F}">
      <dsp:nvSpPr>
        <dsp:cNvPr id="0" name=""/>
        <dsp:cNvSpPr/>
      </dsp:nvSpPr>
      <dsp:spPr>
        <a:xfrm>
          <a:off x="0" y="1191932"/>
          <a:ext cx="8229600" cy="95204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779A340-CFDA-4B20-AE42-165828562867}">
      <dsp:nvSpPr>
        <dsp:cNvPr id="0" name=""/>
        <dsp:cNvSpPr/>
      </dsp:nvSpPr>
      <dsp:spPr>
        <a:xfrm>
          <a:off x="287993" y="1406142"/>
          <a:ext cx="523623" cy="523623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3690C8-89CC-47BD-90AD-05525E0B8D78}">
      <dsp:nvSpPr>
        <dsp:cNvPr id="0" name=""/>
        <dsp:cNvSpPr/>
      </dsp:nvSpPr>
      <dsp:spPr>
        <a:xfrm>
          <a:off x="1099610" y="1191932"/>
          <a:ext cx="7129989" cy="9520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0758" tIns="100758" rIns="100758" bIns="100758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• Choose your folder</a:t>
          </a:r>
        </a:p>
      </dsp:txBody>
      <dsp:txXfrm>
        <a:off x="1099610" y="1191932"/>
        <a:ext cx="7129989" cy="952043"/>
      </dsp:txXfrm>
    </dsp:sp>
    <dsp:sp modelId="{55E95B6F-ED81-4F03-94A2-B028A75C33E0}">
      <dsp:nvSpPr>
        <dsp:cNvPr id="0" name=""/>
        <dsp:cNvSpPr/>
      </dsp:nvSpPr>
      <dsp:spPr>
        <a:xfrm>
          <a:off x="0" y="2381986"/>
          <a:ext cx="8229600" cy="95204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17861A3-5EB9-4CA9-8321-C1E0D2F1435A}">
      <dsp:nvSpPr>
        <dsp:cNvPr id="0" name=""/>
        <dsp:cNvSpPr/>
      </dsp:nvSpPr>
      <dsp:spPr>
        <a:xfrm>
          <a:off x="287993" y="2596196"/>
          <a:ext cx="523623" cy="523623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64011B6-3BEC-46B5-B64F-CA3CF96E619B}">
      <dsp:nvSpPr>
        <dsp:cNvPr id="0" name=""/>
        <dsp:cNvSpPr/>
      </dsp:nvSpPr>
      <dsp:spPr>
        <a:xfrm>
          <a:off x="1099610" y="2381986"/>
          <a:ext cx="7129989" cy="9520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0758" tIns="100758" rIns="100758" bIns="100758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• Name your file clearly</a:t>
          </a:r>
        </a:p>
      </dsp:txBody>
      <dsp:txXfrm>
        <a:off x="1099610" y="2381986"/>
        <a:ext cx="7129989" cy="952043"/>
      </dsp:txXfrm>
    </dsp:sp>
    <dsp:sp modelId="{A05894ED-86AC-439E-A544-429BC489650F}">
      <dsp:nvSpPr>
        <dsp:cNvPr id="0" name=""/>
        <dsp:cNvSpPr/>
      </dsp:nvSpPr>
      <dsp:spPr>
        <a:xfrm>
          <a:off x="0" y="3572041"/>
          <a:ext cx="8229600" cy="95204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E3FFAF9-1861-4B9E-9745-D77CF0993787}">
      <dsp:nvSpPr>
        <dsp:cNvPr id="0" name=""/>
        <dsp:cNvSpPr/>
      </dsp:nvSpPr>
      <dsp:spPr>
        <a:xfrm>
          <a:off x="287993" y="3786250"/>
          <a:ext cx="523623" cy="523623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077889C-2757-48A6-B4E0-FB5788723CB6}">
      <dsp:nvSpPr>
        <dsp:cNvPr id="0" name=""/>
        <dsp:cNvSpPr/>
      </dsp:nvSpPr>
      <dsp:spPr>
        <a:xfrm>
          <a:off x="1099610" y="3572041"/>
          <a:ext cx="7129989" cy="9520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0758" tIns="100758" rIns="100758" bIns="100758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Example: Week1_Budget_YourName.xlsx</a:t>
          </a:r>
        </a:p>
      </dsp:txBody>
      <dsp:txXfrm>
        <a:off x="1099610" y="3572041"/>
        <a:ext cx="7129989" cy="95204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74A7DD-5C77-4533-AF16-C5195E94B0E1}">
      <dsp:nvSpPr>
        <dsp:cNvPr id="0" name=""/>
        <dsp:cNvSpPr/>
      </dsp:nvSpPr>
      <dsp:spPr>
        <a:xfrm>
          <a:off x="25368" y="795493"/>
          <a:ext cx="1082781" cy="1082781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0D28AD0-3A53-40AE-8CCC-FA9C6124D8B5}">
      <dsp:nvSpPr>
        <dsp:cNvPr id="0" name=""/>
        <dsp:cNvSpPr/>
      </dsp:nvSpPr>
      <dsp:spPr>
        <a:xfrm>
          <a:off x="252752" y="1022877"/>
          <a:ext cx="628012" cy="628012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0006FF1-436C-45C6-8D12-4B42C4A114B3}">
      <dsp:nvSpPr>
        <dsp:cNvPr id="0" name=""/>
        <dsp:cNvSpPr/>
      </dsp:nvSpPr>
      <dsp:spPr>
        <a:xfrm>
          <a:off x="1340173" y="795493"/>
          <a:ext cx="2552269" cy="10827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• Enter data into Excel</a:t>
          </a:r>
        </a:p>
      </dsp:txBody>
      <dsp:txXfrm>
        <a:off x="1340173" y="795493"/>
        <a:ext cx="2552269" cy="1082781"/>
      </dsp:txXfrm>
    </dsp:sp>
    <dsp:sp modelId="{0D3484C3-0863-4F4D-AC0D-9548AF092B5E}">
      <dsp:nvSpPr>
        <dsp:cNvPr id="0" name=""/>
        <dsp:cNvSpPr/>
      </dsp:nvSpPr>
      <dsp:spPr>
        <a:xfrm>
          <a:off x="4337156" y="795493"/>
          <a:ext cx="1082781" cy="1082781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E4960F3-CE0D-4E09-9A45-8D0DA04543CE}">
      <dsp:nvSpPr>
        <dsp:cNvPr id="0" name=""/>
        <dsp:cNvSpPr/>
      </dsp:nvSpPr>
      <dsp:spPr>
        <a:xfrm>
          <a:off x="4564540" y="1022877"/>
          <a:ext cx="628012" cy="628012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CCD35B-3D02-471C-BDB9-ED83DF804396}">
      <dsp:nvSpPr>
        <dsp:cNvPr id="0" name=""/>
        <dsp:cNvSpPr/>
      </dsp:nvSpPr>
      <dsp:spPr>
        <a:xfrm>
          <a:off x="5651962" y="795493"/>
          <a:ext cx="2552269" cy="10827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• Use simple formulas</a:t>
          </a:r>
        </a:p>
      </dsp:txBody>
      <dsp:txXfrm>
        <a:off x="5651962" y="795493"/>
        <a:ext cx="2552269" cy="1082781"/>
      </dsp:txXfrm>
    </dsp:sp>
    <dsp:sp modelId="{95F01CF5-9B06-4FB8-B7EF-2CC334EFAEEB}">
      <dsp:nvSpPr>
        <dsp:cNvPr id="0" name=""/>
        <dsp:cNvSpPr/>
      </dsp:nvSpPr>
      <dsp:spPr>
        <a:xfrm>
          <a:off x="25368" y="2647688"/>
          <a:ext cx="1082781" cy="1082781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AE0A26C-9163-4940-A7DA-6CCDBD10A62C}">
      <dsp:nvSpPr>
        <dsp:cNvPr id="0" name=""/>
        <dsp:cNvSpPr/>
      </dsp:nvSpPr>
      <dsp:spPr>
        <a:xfrm>
          <a:off x="252752" y="2875072"/>
          <a:ext cx="628012" cy="628012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45E56F-350D-4EED-8C1E-B566ACC67858}">
      <dsp:nvSpPr>
        <dsp:cNvPr id="0" name=""/>
        <dsp:cNvSpPr/>
      </dsp:nvSpPr>
      <dsp:spPr>
        <a:xfrm>
          <a:off x="1340173" y="2647688"/>
          <a:ext cx="2552269" cy="10827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• Create a basic budget</a:t>
          </a:r>
        </a:p>
      </dsp:txBody>
      <dsp:txXfrm>
        <a:off x="1340173" y="2647688"/>
        <a:ext cx="2552269" cy="1082781"/>
      </dsp:txXfrm>
    </dsp:sp>
    <dsp:sp modelId="{3598440C-0086-461D-BBD3-7749A03E6483}">
      <dsp:nvSpPr>
        <dsp:cNvPr id="0" name=""/>
        <dsp:cNvSpPr/>
      </dsp:nvSpPr>
      <dsp:spPr>
        <a:xfrm>
          <a:off x="4337156" y="2647688"/>
          <a:ext cx="1082781" cy="1082781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0064690-523E-4A3F-8DAC-ED678B8A0AB1}">
      <dsp:nvSpPr>
        <dsp:cNvPr id="0" name=""/>
        <dsp:cNvSpPr/>
      </dsp:nvSpPr>
      <dsp:spPr>
        <a:xfrm>
          <a:off x="4564540" y="2875072"/>
          <a:ext cx="628012" cy="628012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D50144-6CF9-4582-8242-FC27C6B460CA}">
      <dsp:nvSpPr>
        <dsp:cNvPr id="0" name=""/>
        <dsp:cNvSpPr/>
      </dsp:nvSpPr>
      <dsp:spPr>
        <a:xfrm>
          <a:off x="5651962" y="2647688"/>
          <a:ext cx="2552269" cy="10827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• Save your work confidently</a:t>
          </a:r>
        </a:p>
      </dsp:txBody>
      <dsp:txXfrm>
        <a:off x="5651962" y="2647688"/>
        <a:ext cx="2552269" cy="108278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609FF9A-4FCE-468E-A86A-C9AB525EAE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21E12D4-3A88-428D-8E5E-AF1AFD923D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 descr="Hand holding a pen shading number on a sheet">
            <a:extLst>
              <a:ext uri="{FF2B5EF4-FFF2-40B4-BE49-F238E27FC236}">
                <a16:creationId xmlns:a16="http://schemas.microsoft.com/office/drawing/2014/main" id="{9B11B183-9CED-12A7-CFB8-23BDC502778B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60000"/>
          </a:blip>
          <a:srcRect l="11000" r="-1" b="-1"/>
          <a:stretch>
            <a:fillRect/>
          </a:stretch>
        </p:blipFill>
        <p:spPr>
          <a:xfrm>
            <a:off x="20" y="10"/>
            <a:ext cx="9143980" cy="685799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8650" y="914402"/>
            <a:ext cx="7886700" cy="2985923"/>
          </a:xfrm>
        </p:spPr>
        <p:txBody>
          <a:bodyPr>
            <a:normAutofit/>
          </a:bodyPr>
          <a:lstStyle/>
          <a:p>
            <a:r>
              <a:rPr lang="en-GB" sz="4500">
                <a:solidFill>
                  <a:srgbClr val="FFFFFF"/>
                </a:solidFill>
              </a:rPr>
              <a:t>Introduction to Excel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8650" y="4072040"/>
            <a:ext cx="7886700" cy="1384310"/>
          </a:xfrm>
        </p:spPr>
        <p:txBody>
          <a:bodyPr>
            <a:normAutofit/>
          </a:bodyPr>
          <a:lstStyle/>
          <a:p>
            <a:r>
              <a:rPr lang="en-GB">
                <a:solidFill>
                  <a:srgbClr val="FFFFFF"/>
                </a:solidFill>
              </a:rPr>
              <a:t>Excel for Everyday Budgeting</a:t>
            </a:r>
          </a:p>
          <a:p>
            <a:r>
              <a:rPr lang="en-GB">
                <a:solidFill>
                  <a:srgbClr val="FFFFFF"/>
                </a:solidFill>
              </a:rPr>
              <a:t>Week 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4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Entering Data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48D0692-7581-8908-79DB-BF677060E845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Using Formulas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083B5F4-2F25-B261-24D4-02743521D09E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62114" y="0"/>
            <a:ext cx="3072908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486646" y="-3486043"/>
            <a:ext cx="2170709" cy="9144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7673" y="348865"/>
            <a:ext cx="7288583" cy="1576446"/>
          </a:xfrm>
        </p:spPr>
        <p:txBody>
          <a:bodyPr anchor="ctr">
            <a:normAutofit/>
          </a:bodyPr>
          <a:lstStyle/>
          <a:p>
            <a:r>
              <a:rPr lang="en-GB" sz="3500">
                <a:solidFill>
                  <a:srgbClr val="FFFFFF"/>
                </a:solidFill>
              </a:rPr>
              <a:t>Excel Does the Maths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675AE4D-B4B5-1071-8720-E67819FC242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37657320"/>
              </p:ext>
            </p:extLst>
          </p:nvPr>
        </p:nvGraphicFramePr>
        <p:xfrm>
          <a:off x="483042" y="2615979"/>
          <a:ext cx="8195871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Saving Your Work</a:t>
            </a:r>
          </a:p>
        </p:txBody>
      </p:sp>
      <p:graphicFrame>
        <p:nvGraphicFramePr>
          <p:cNvPr id="17" name="Content Placeholder 2">
            <a:extLst>
              <a:ext uri="{FF2B5EF4-FFF2-40B4-BE49-F238E27FC236}">
                <a16:creationId xmlns:a16="http://schemas.microsoft.com/office/drawing/2014/main" id="{EFF1F8CC-956B-80CB-DE44-E69CD722B255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Today You Will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A103BF9-BD4B-1689-C711-65BBBEDB5169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B8C311F-7253-4AED-9701-7FC0708C4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2384209-CB15-4CDF-9D31-C44FD9A3F2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1142713" y="-1142284"/>
            <a:ext cx="6858000" cy="9143425"/>
          </a:xfrm>
          <a:prstGeom prst="rect">
            <a:avLst/>
          </a:prstGeom>
          <a:gradFill>
            <a:gsLst>
              <a:gs pos="8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633B3B5-CC90-43F0-8714-D31D1F3F0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1733" y="0"/>
            <a:ext cx="6803134" cy="6857572"/>
          </a:xfrm>
          <a:prstGeom prst="rect">
            <a:avLst/>
          </a:prstGeom>
          <a:gradFill>
            <a:gsLst>
              <a:gs pos="8000">
                <a:srgbClr val="000000">
                  <a:alpha val="52000"/>
                </a:srgbClr>
              </a:gs>
              <a:gs pos="100000">
                <a:schemeClr val="accent1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8D57A06-A426-446D-B02C-A2DC6B62E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2125298" y="-161647"/>
            <a:ext cx="4894564" cy="9145160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100000">
                <a:srgbClr val="000000">
                  <a:alpha val="46000"/>
                </a:srgbClr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0F51877-52F1-652D-C49F-3792A1907AB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6135" t="5248" r="3293" b="1677"/>
          <a:stretch>
            <a:fillRect/>
          </a:stretch>
        </p:blipFill>
        <p:spPr>
          <a:xfrm>
            <a:off x="2506599" y="457200"/>
            <a:ext cx="4130802" cy="594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33460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r>
              <a:rPr lang="en-GB" sz="3500">
                <a:solidFill>
                  <a:srgbClr val="FFFFFF"/>
                </a:solidFill>
              </a:rPr>
              <a:t>What is Excel?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E1DE026-06C0-E14E-FAA6-9C34B5ED886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45370078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r>
              <a:rPr lang="en-GB" sz="3500">
                <a:solidFill>
                  <a:srgbClr val="FFFFFF"/>
                </a:solidFill>
              </a:rPr>
              <a:t>Why Use Excel?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FD92812-8513-00BD-DD43-98978208726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03375233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r>
              <a:rPr lang="en-GB" sz="3500">
                <a:solidFill>
                  <a:srgbClr val="FFFFFF"/>
                </a:solidFill>
              </a:rPr>
              <a:t>Understanding Cells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3449628-BDFA-4BF0-26F1-6B8D5273EAD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80100059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B8C311F-7253-4AED-9701-7FC0708C4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2384209-CB15-4CDF-9D31-C44FD9A3F2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1142713" y="-1142284"/>
            <a:ext cx="6858000" cy="9143425"/>
          </a:xfrm>
          <a:prstGeom prst="rect">
            <a:avLst/>
          </a:prstGeom>
          <a:gradFill>
            <a:gsLst>
              <a:gs pos="8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633B3B5-CC90-43F0-8714-D31D1F3F0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1733" y="0"/>
            <a:ext cx="6803134" cy="6857572"/>
          </a:xfrm>
          <a:prstGeom prst="rect">
            <a:avLst/>
          </a:prstGeom>
          <a:gradFill>
            <a:gsLst>
              <a:gs pos="8000">
                <a:srgbClr val="000000">
                  <a:alpha val="52000"/>
                </a:srgbClr>
              </a:gs>
              <a:gs pos="100000">
                <a:schemeClr val="accent1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8D57A06-A426-446D-B02C-A2DC6B62E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2125298" y="-161647"/>
            <a:ext cx="4894564" cy="9145160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100000">
                <a:srgbClr val="000000">
                  <a:alpha val="46000"/>
                </a:srgbClr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2504D34-1E6B-EA07-43F0-370FB27E8C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1111" y="457200"/>
            <a:ext cx="5081778" cy="594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73668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B8C311F-7253-4AED-9701-7FC0708C4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2384209-CB15-4CDF-9D31-C44FD9A3F2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1142713" y="-1142284"/>
            <a:ext cx="6858000" cy="9143425"/>
          </a:xfrm>
          <a:prstGeom prst="rect">
            <a:avLst/>
          </a:prstGeom>
          <a:gradFill>
            <a:gsLst>
              <a:gs pos="8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633B3B5-CC90-43F0-8714-D31D1F3F0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1733" y="0"/>
            <a:ext cx="6803134" cy="6857572"/>
          </a:xfrm>
          <a:prstGeom prst="rect">
            <a:avLst/>
          </a:prstGeom>
          <a:gradFill>
            <a:gsLst>
              <a:gs pos="8000">
                <a:srgbClr val="000000">
                  <a:alpha val="52000"/>
                </a:srgbClr>
              </a:gs>
              <a:gs pos="100000">
                <a:schemeClr val="accent1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8D57A06-A426-446D-B02C-A2DC6B62E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2125298" y="-161647"/>
            <a:ext cx="4894564" cy="9145160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100000">
                <a:srgbClr val="000000">
                  <a:alpha val="46000"/>
                </a:srgbClr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5351478-463B-E303-8E4D-2688D92E17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900" y="1039559"/>
            <a:ext cx="8458200" cy="4778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73791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AB8C311F-7253-4AED-9701-7FC0708C4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2384209-CB15-4CDF-9D31-C44FD9A3F2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1142713" y="-1142284"/>
            <a:ext cx="6858000" cy="9143425"/>
          </a:xfrm>
          <a:prstGeom prst="rect">
            <a:avLst/>
          </a:prstGeom>
          <a:gradFill>
            <a:gsLst>
              <a:gs pos="8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633B3B5-CC90-43F0-8714-D31D1F3F0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1733" y="0"/>
            <a:ext cx="6803134" cy="6857572"/>
          </a:xfrm>
          <a:prstGeom prst="rect">
            <a:avLst/>
          </a:prstGeom>
          <a:gradFill>
            <a:gsLst>
              <a:gs pos="8000">
                <a:srgbClr val="000000">
                  <a:alpha val="52000"/>
                </a:srgbClr>
              </a:gs>
              <a:gs pos="100000">
                <a:schemeClr val="accent1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8D57A06-A426-446D-B02C-A2DC6B62E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2125298" y="-161647"/>
            <a:ext cx="4894564" cy="9145160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100000">
                <a:srgbClr val="000000">
                  <a:alpha val="46000"/>
                </a:srgbClr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 descr="A screenshot of a cell reference&#10;&#10;AI-generated content may be incorrect.">
            <a:extLst>
              <a:ext uri="{FF2B5EF4-FFF2-40B4-BE49-F238E27FC236}">
                <a16:creationId xmlns:a16="http://schemas.microsoft.com/office/drawing/2014/main" id="{F9E14CF2-B4A9-025B-5310-8900795E14D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657" t="6220" r="4323" b="5806"/>
          <a:stretch/>
        </p:blipFill>
        <p:spPr bwMode="auto">
          <a:xfrm>
            <a:off x="458697" y="457200"/>
            <a:ext cx="8226606" cy="5943600"/>
          </a:xfrm>
          <a:prstGeom prst="rect">
            <a:avLst/>
          </a:prstGeom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40015784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AB8C311F-7253-4AED-9701-7FC0708C4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2384209-CB15-4CDF-9D31-C44FD9A3F2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1142713" y="-1142284"/>
            <a:ext cx="6858000" cy="9143425"/>
          </a:xfrm>
          <a:prstGeom prst="rect">
            <a:avLst/>
          </a:prstGeom>
          <a:gradFill>
            <a:gsLst>
              <a:gs pos="8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633B3B5-CC90-43F0-8714-D31D1F3F0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1733" y="0"/>
            <a:ext cx="6803134" cy="6857572"/>
          </a:xfrm>
          <a:prstGeom prst="rect">
            <a:avLst/>
          </a:prstGeom>
          <a:gradFill>
            <a:gsLst>
              <a:gs pos="8000">
                <a:srgbClr val="000000">
                  <a:alpha val="52000"/>
                </a:srgbClr>
              </a:gs>
              <a:gs pos="100000">
                <a:schemeClr val="accent1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8D57A06-A426-446D-B02C-A2DC6B62E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2125298" y="-161647"/>
            <a:ext cx="4894564" cy="9145160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100000">
                <a:srgbClr val="000000">
                  <a:alpha val="46000"/>
                </a:srgbClr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 descr="A grid of cell references&#10;&#10;AI-generated content may be incorrect.">
            <a:extLst>
              <a:ext uri="{FF2B5EF4-FFF2-40B4-BE49-F238E27FC236}">
                <a16:creationId xmlns:a16="http://schemas.microsoft.com/office/drawing/2014/main" id="{A1759EA3-5B24-958F-82FB-138A1555D02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46" t="4067" r="3326" b="4626"/>
          <a:stretch/>
        </p:blipFill>
        <p:spPr bwMode="auto">
          <a:xfrm>
            <a:off x="492378" y="457200"/>
            <a:ext cx="8159243" cy="5943600"/>
          </a:xfrm>
          <a:prstGeom prst="rect">
            <a:avLst/>
          </a:prstGeom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042704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211</Words>
  <Application>Microsoft Office PowerPoint</Application>
  <PresentationFormat>On-screen Show (4:3)</PresentationFormat>
  <Paragraphs>42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Introduction to Excel</vt:lpstr>
      <vt:lpstr>PowerPoint Presentation</vt:lpstr>
      <vt:lpstr>What is Excel?</vt:lpstr>
      <vt:lpstr>Why Use Excel?</vt:lpstr>
      <vt:lpstr>Understanding Cells</vt:lpstr>
      <vt:lpstr>PowerPoint Presentation</vt:lpstr>
      <vt:lpstr>PowerPoint Presentation</vt:lpstr>
      <vt:lpstr>PowerPoint Presentation</vt:lpstr>
      <vt:lpstr>PowerPoint Presentation</vt:lpstr>
      <vt:lpstr>Entering Data</vt:lpstr>
      <vt:lpstr>Using Formulas</vt:lpstr>
      <vt:lpstr>Excel Does the Maths</vt:lpstr>
      <vt:lpstr>Saving Your Work</vt:lpstr>
      <vt:lpstr>Today You Will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Gita Vij-Solanki</dc:creator>
  <cp:keywords/>
  <dc:description>generated using python-pptx</dc:description>
  <cp:lastModifiedBy>Gita Vij-Solanki</cp:lastModifiedBy>
  <cp:revision>4</cp:revision>
  <dcterms:created xsi:type="dcterms:W3CDTF">2013-01-27T09:14:16Z</dcterms:created>
  <dcterms:modified xsi:type="dcterms:W3CDTF">2026-06-01T10:19:39Z</dcterms:modified>
  <cp:category/>
</cp:coreProperties>
</file>